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9">
  <p:sldMasterIdLst>
    <p:sldMasterId id="2147483660" r:id="rId1"/>
    <p:sldMasterId id="2147483686" r:id="rId2"/>
  </p:sldMasterIdLst>
  <p:notesMasterIdLst>
    <p:notesMasterId r:id="rId22"/>
  </p:notesMasterIdLst>
  <p:sldIdLst>
    <p:sldId id="644" r:id="rId3"/>
    <p:sldId id="538" r:id="rId4"/>
    <p:sldId id="708" r:id="rId5"/>
    <p:sldId id="652" r:id="rId6"/>
    <p:sldId id="517" r:id="rId7"/>
    <p:sldId id="518" r:id="rId8"/>
    <p:sldId id="704" r:id="rId9"/>
    <p:sldId id="703" r:id="rId10"/>
    <p:sldId id="535" r:id="rId11"/>
    <p:sldId id="697" r:id="rId12"/>
    <p:sldId id="698" r:id="rId13"/>
    <p:sldId id="544" r:id="rId14"/>
    <p:sldId id="699" r:id="rId15"/>
    <p:sldId id="700" r:id="rId16"/>
    <p:sldId id="701" r:id="rId17"/>
    <p:sldId id="706" r:id="rId18"/>
    <p:sldId id="707" r:id="rId19"/>
    <p:sldId id="695" r:id="rId20"/>
    <p:sldId id="677" r:id="rId21"/>
  </p:sldIdLst>
  <p:sldSz cx="12192000" cy="6858000"/>
  <p:notesSz cx="6858000" cy="9144000"/>
  <p:embeddedFontLst>
    <p:embeddedFont>
      <p:font typeface="Arial Black" pitchFamily="34" charset="0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CCCC00"/>
    <a:srgbClr val="CC0000"/>
    <a:srgbClr val="0000FF"/>
    <a:srgbClr val="0092CB"/>
    <a:srgbClr val="800000"/>
    <a:srgbClr val="00FFCC"/>
    <a:srgbClr val="9999FF"/>
    <a:srgbClr val="622AA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86499" autoAdjust="0"/>
  </p:normalViewPr>
  <p:slideViewPr>
    <p:cSldViewPr snapToGrid="0">
      <p:cViewPr>
        <p:scale>
          <a:sx n="90" d="100"/>
          <a:sy n="90" d="100"/>
        </p:scale>
        <p:origin x="-42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E8F00-0422-4EC7-9D62-A45C807E342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23CA8D-628D-48BE-B753-475D54E4E819}">
      <dgm:prSet phldrT="[Text]" custT="1"/>
      <dgm:spPr/>
      <dgm:t>
        <a:bodyPr/>
        <a:lstStyle/>
        <a:p>
          <a:pPr algn="just"/>
          <a:r>
            <a:rPr lang="en-US" sz="2400" b="1" dirty="0" err="1" smtClean="0">
              <a:latin typeface="Arial" pitchFamily="34" charset="0"/>
              <a:cs typeface="Arial" pitchFamily="34" charset="0"/>
            </a:rPr>
            <a:t>Dấu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hiệu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biết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trường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hợp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nhiễm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hoặc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nghi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nhiễm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SARS-CoV2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65218EAC-C231-4C2C-96CD-77DCFA8D3C67}" type="parTrans" cxnId="{9BE73A1D-57E8-4365-805D-7AF473C18582}">
      <dgm:prSet/>
      <dgm:spPr/>
      <dgm:t>
        <a:bodyPr/>
        <a:lstStyle/>
        <a:p>
          <a:endParaRPr lang="en-US" sz="2400" b="1">
            <a:latin typeface="Arial" pitchFamily="34" charset="0"/>
            <a:cs typeface="Arial" pitchFamily="34" charset="0"/>
          </a:endParaRPr>
        </a:p>
      </dgm:t>
    </dgm:pt>
    <dgm:pt modelId="{45850E4C-DFBD-4656-845C-6247D212AAD5}" type="sibTrans" cxnId="{9BE73A1D-57E8-4365-805D-7AF473C18582}">
      <dgm:prSet/>
      <dgm:spPr/>
      <dgm:t>
        <a:bodyPr/>
        <a:lstStyle/>
        <a:p>
          <a:endParaRPr lang="en-US" sz="2400" b="1">
            <a:latin typeface="Arial" pitchFamily="34" charset="0"/>
            <a:cs typeface="Arial" pitchFamily="34" charset="0"/>
          </a:endParaRPr>
        </a:p>
      </dgm:t>
    </dgm:pt>
    <dgm:pt modelId="{CB536F7E-EEC7-4C3D-BAB4-0531CEA96667}">
      <dgm:prSet phldrT="[Text]" custT="1"/>
      <dgm:spPr/>
      <dgm:t>
        <a:bodyPr/>
        <a:lstStyle/>
        <a:p>
          <a:pPr algn="just"/>
          <a:r>
            <a:rPr lang="en-US" sz="2400" b="1" dirty="0" err="1" smtClean="0">
              <a:latin typeface="Arial" pitchFamily="34" charset="0"/>
              <a:cs typeface="Arial" pitchFamily="34" charset="0"/>
            </a:rPr>
            <a:t>Hướng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dẫn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xử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trí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khi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có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trẻ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nghi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nhiễm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tại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trường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học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FED5EDBB-DDC5-411D-A258-2C985CEF0034}" type="parTrans" cxnId="{EB0E4B39-DF2B-4067-A9C0-9091FD70B6A7}">
      <dgm:prSet/>
      <dgm:spPr/>
      <dgm:t>
        <a:bodyPr/>
        <a:lstStyle/>
        <a:p>
          <a:endParaRPr lang="en-US" sz="2400" b="1">
            <a:latin typeface="Arial" pitchFamily="34" charset="0"/>
            <a:cs typeface="Arial" pitchFamily="34" charset="0"/>
          </a:endParaRPr>
        </a:p>
      </dgm:t>
    </dgm:pt>
    <dgm:pt modelId="{DFEFAEB8-E729-4909-AAE4-6D7B74CA5C62}" type="sibTrans" cxnId="{EB0E4B39-DF2B-4067-A9C0-9091FD70B6A7}">
      <dgm:prSet/>
      <dgm:spPr/>
      <dgm:t>
        <a:bodyPr/>
        <a:lstStyle/>
        <a:p>
          <a:endParaRPr lang="en-US" sz="2400" b="1">
            <a:latin typeface="Arial" pitchFamily="34" charset="0"/>
            <a:cs typeface="Arial" pitchFamily="34" charset="0"/>
          </a:endParaRPr>
        </a:p>
      </dgm:t>
    </dgm:pt>
    <dgm:pt modelId="{D08BA900-5F41-4744-B86D-E8B3E6C5452D}">
      <dgm:prSet phldrT="[Text]" custT="1"/>
      <dgm:spPr/>
      <dgm:t>
        <a:bodyPr/>
        <a:lstStyle/>
        <a:p>
          <a:pPr algn="just"/>
          <a:r>
            <a:rPr lang="en-US" sz="2400" b="1" dirty="0" err="1" smtClean="0">
              <a:latin typeface="Arial" pitchFamily="34" charset="0"/>
              <a:cs typeface="Arial" pitchFamily="34" charset="0"/>
            </a:rPr>
            <a:t>Một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xử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trí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ban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đầu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cần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 smtClean="0">
              <a:latin typeface="Arial" pitchFamily="34" charset="0"/>
              <a:cs typeface="Arial" pitchFamily="34" charset="0"/>
            </a:rPr>
            <a:t>lưu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 ý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083C56A4-DC1A-40D8-9479-41730FDF92C2}" type="parTrans" cxnId="{92B0BAB2-4F15-4AEC-B4F2-49B43CB5BF3B}">
      <dgm:prSet/>
      <dgm:spPr/>
      <dgm:t>
        <a:bodyPr/>
        <a:lstStyle/>
        <a:p>
          <a:endParaRPr lang="en-US" sz="2400" b="1">
            <a:latin typeface="Arial" pitchFamily="34" charset="0"/>
            <a:cs typeface="Arial" pitchFamily="34" charset="0"/>
          </a:endParaRPr>
        </a:p>
      </dgm:t>
    </dgm:pt>
    <dgm:pt modelId="{F1B6F01D-5C62-4203-9236-87D2B848F72D}" type="sibTrans" cxnId="{92B0BAB2-4F15-4AEC-B4F2-49B43CB5BF3B}">
      <dgm:prSet/>
      <dgm:spPr/>
      <dgm:t>
        <a:bodyPr/>
        <a:lstStyle/>
        <a:p>
          <a:endParaRPr lang="en-US" sz="2400" b="1">
            <a:latin typeface="Arial" pitchFamily="34" charset="0"/>
            <a:cs typeface="Arial" pitchFamily="34" charset="0"/>
          </a:endParaRPr>
        </a:p>
      </dgm:t>
    </dgm:pt>
    <dgm:pt modelId="{061A55D6-B820-48A1-A29C-2BB5E7DC5DB6}" type="pres">
      <dgm:prSet presAssocID="{338E8F00-0422-4EC7-9D62-A45C807E342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C7D2E02-3FF5-4E93-96D7-6A55374DFA05}" type="pres">
      <dgm:prSet presAssocID="{338E8F00-0422-4EC7-9D62-A45C807E3422}" presName="Name1" presStyleCnt="0"/>
      <dgm:spPr/>
    </dgm:pt>
    <dgm:pt modelId="{DEC7C978-25BD-400F-84B6-F4977BEC3AE8}" type="pres">
      <dgm:prSet presAssocID="{338E8F00-0422-4EC7-9D62-A45C807E3422}" presName="cycle" presStyleCnt="0"/>
      <dgm:spPr/>
    </dgm:pt>
    <dgm:pt modelId="{BB71FAAC-02DE-4C5C-988A-C880CE1200E7}" type="pres">
      <dgm:prSet presAssocID="{338E8F00-0422-4EC7-9D62-A45C807E3422}" presName="srcNode" presStyleLbl="node1" presStyleIdx="0" presStyleCnt="3"/>
      <dgm:spPr/>
    </dgm:pt>
    <dgm:pt modelId="{B55B3694-101D-407C-8405-83B83AB8F3CB}" type="pres">
      <dgm:prSet presAssocID="{338E8F00-0422-4EC7-9D62-A45C807E3422}" presName="conn" presStyleLbl="parChTrans1D2" presStyleIdx="0" presStyleCnt="1"/>
      <dgm:spPr/>
      <dgm:t>
        <a:bodyPr/>
        <a:lstStyle/>
        <a:p>
          <a:endParaRPr lang="en-US"/>
        </a:p>
      </dgm:t>
    </dgm:pt>
    <dgm:pt modelId="{80C5BD9F-26C9-4314-AE4B-51B680B3CF00}" type="pres">
      <dgm:prSet presAssocID="{338E8F00-0422-4EC7-9D62-A45C807E3422}" presName="extraNode" presStyleLbl="node1" presStyleIdx="0" presStyleCnt="3"/>
      <dgm:spPr/>
    </dgm:pt>
    <dgm:pt modelId="{A632722D-BE69-4254-ADF7-B5448A206835}" type="pres">
      <dgm:prSet presAssocID="{338E8F00-0422-4EC7-9D62-A45C807E3422}" presName="dstNode" presStyleLbl="node1" presStyleIdx="0" presStyleCnt="3"/>
      <dgm:spPr/>
    </dgm:pt>
    <dgm:pt modelId="{AA7CBBFA-6817-47F2-9B63-37403690E5A8}" type="pres">
      <dgm:prSet presAssocID="{A323CA8D-628D-48BE-B753-475D54E4E81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C0C98-CA9D-4EED-872B-A2A3D4424BE7}" type="pres">
      <dgm:prSet presAssocID="{A323CA8D-628D-48BE-B753-475D54E4E819}" presName="accent_1" presStyleCnt="0"/>
      <dgm:spPr/>
    </dgm:pt>
    <dgm:pt modelId="{FC81E86D-8DC3-4D40-B6EF-2FAF844334CD}" type="pres">
      <dgm:prSet presAssocID="{A323CA8D-628D-48BE-B753-475D54E4E819}" presName="accentRepeatNode" presStyleLbl="solidFgAcc1" presStyleIdx="0" presStyleCnt="3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79CCD368-8839-4D19-BA56-0DDB48901CBC}" type="pres">
      <dgm:prSet presAssocID="{CB536F7E-EEC7-4C3D-BAB4-0531CEA9666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DDFC1-119D-48F4-AB2F-10F2BE92F9D4}" type="pres">
      <dgm:prSet presAssocID="{CB536F7E-EEC7-4C3D-BAB4-0531CEA96667}" presName="accent_2" presStyleCnt="0"/>
      <dgm:spPr/>
    </dgm:pt>
    <dgm:pt modelId="{960303CD-5A8F-445C-A0BC-7C5E11E817B3}" type="pres">
      <dgm:prSet presAssocID="{CB536F7E-EEC7-4C3D-BAB4-0531CEA96667}" presName="accentRepeatNode" presStyleLbl="solidFgAcc1" presStyleIdx="1" presStyleCnt="3"/>
      <dgm:spPr/>
    </dgm:pt>
    <dgm:pt modelId="{643169E2-A801-414D-9DC2-8B56D7F00887}" type="pres">
      <dgm:prSet presAssocID="{D08BA900-5F41-4744-B86D-E8B3E6C5452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B99CD-57A1-4CA6-A465-89C4ED121E08}" type="pres">
      <dgm:prSet presAssocID="{D08BA900-5F41-4744-B86D-E8B3E6C5452D}" presName="accent_3" presStyleCnt="0"/>
      <dgm:spPr/>
    </dgm:pt>
    <dgm:pt modelId="{46930B5E-60D7-46BD-8AA2-CB099DB7D2D9}" type="pres">
      <dgm:prSet presAssocID="{D08BA900-5F41-4744-B86D-E8B3E6C5452D}" presName="accentRepeatNode" presStyleLbl="solidFgAcc1" presStyleIdx="2" presStyleCnt="3"/>
      <dgm:spPr/>
    </dgm:pt>
  </dgm:ptLst>
  <dgm:cxnLst>
    <dgm:cxn modelId="{1DEA3E74-6A3A-493C-A1F7-824CCD8FB0E5}" type="presOf" srcId="{338E8F00-0422-4EC7-9D62-A45C807E3422}" destId="{061A55D6-B820-48A1-A29C-2BB5E7DC5DB6}" srcOrd="0" destOrd="0" presId="urn:microsoft.com/office/officeart/2008/layout/VerticalCurvedList"/>
    <dgm:cxn modelId="{93C2B01F-BED9-4859-BDE8-27067CCE0D0F}" type="presOf" srcId="{CB536F7E-EEC7-4C3D-BAB4-0531CEA96667}" destId="{79CCD368-8839-4D19-BA56-0DDB48901CBC}" srcOrd="0" destOrd="0" presId="urn:microsoft.com/office/officeart/2008/layout/VerticalCurvedList"/>
    <dgm:cxn modelId="{EB0E4B39-DF2B-4067-A9C0-9091FD70B6A7}" srcId="{338E8F00-0422-4EC7-9D62-A45C807E3422}" destId="{CB536F7E-EEC7-4C3D-BAB4-0531CEA96667}" srcOrd="1" destOrd="0" parTransId="{FED5EDBB-DDC5-411D-A258-2C985CEF0034}" sibTransId="{DFEFAEB8-E729-4909-AAE4-6D7B74CA5C62}"/>
    <dgm:cxn modelId="{C17906E9-E951-45A7-ADF6-AEC7B20897EE}" type="presOf" srcId="{45850E4C-DFBD-4656-845C-6247D212AAD5}" destId="{B55B3694-101D-407C-8405-83B83AB8F3CB}" srcOrd="0" destOrd="0" presId="urn:microsoft.com/office/officeart/2008/layout/VerticalCurvedList"/>
    <dgm:cxn modelId="{9BE73A1D-57E8-4365-805D-7AF473C18582}" srcId="{338E8F00-0422-4EC7-9D62-A45C807E3422}" destId="{A323CA8D-628D-48BE-B753-475D54E4E819}" srcOrd="0" destOrd="0" parTransId="{65218EAC-C231-4C2C-96CD-77DCFA8D3C67}" sibTransId="{45850E4C-DFBD-4656-845C-6247D212AAD5}"/>
    <dgm:cxn modelId="{92B0BAB2-4F15-4AEC-B4F2-49B43CB5BF3B}" srcId="{338E8F00-0422-4EC7-9D62-A45C807E3422}" destId="{D08BA900-5F41-4744-B86D-E8B3E6C5452D}" srcOrd="2" destOrd="0" parTransId="{083C56A4-DC1A-40D8-9479-41730FDF92C2}" sibTransId="{F1B6F01D-5C62-4203-9236-87D2B848F72D}"/>
    <dgm:cxn modelId="{8E4C91FC-E598-47F1-BF0D-74272CEDFC4B}" type="presOf" srcId="{D08BA900-5F41-4744-B86D-E8B3E6C5452D}" destId="{643169E2-A801-414D-9DC2-8B56D7F00887}" srcOrd="0" destOrd="0" presId="urn:microsoft.com/office/officeart/2008/layout/VerticalCurvedList"/>
    <dgm:cxn modelId="{1EC6EE56-891E-4911-B9BB-055E2016DFA3}" type="presOf" srcId="{A323CA8D-628D-48BE-B753-475D54E4E819}" destId="{AA7CBBFA-6817-47F2-9B63-37403690E5A8}" srcOrd="0" destOrd="0" presId="urn:microsoft.com/office/officeart/2008/layout/VerticalCurvedList"/>
    <dgm:cxn modelId="{9A8D425D-4CB7-4FC8-AD11-19AF84852869}" type="presParOf" srcId="{061A55D6-B820-48A1-A29C-2BB5E7DC5DB6}" destId="{3C7D2E02-3FF5-4E93-96D7-6A55374DFA05}" srcOrd="0" destOrd="0" presId="urn:microsoft.com/office/officeart/2008/layout/VerticalCurvedList"/>
    <dgm:cxn modelId="{8DB0C216-EF8E-41BB-BAB9-49245E2AE582}" type="presParOf" srcId="{3C7D2E02-3FF5-4E93-96D7-6A55374DFA05}" destId="{DEC7C978-25BD-400F-84B6-F4977BEC3AE8}" srcOrd="0" destOrd="0" presId="urn:microsoft.com/office/officeart/2008/layout/VerticalCurvedList"/>
    <dgm:cxn modelId="{238C9B23-076E-4739-A74B-3C39191F6477}" type="presParOf" srcId="{DEC7C978-25BD-400F-84B6-F4977BEC3AE8}" destId="{BB71FAAC-02DE-4C5C-988A-C880CE1200E7}" srcOrd="0" destOrd="0" presId="urn:microsoft.com/office/officeart/2008/layout/VerticalCurvedList"/>
    <dgm:cxn modelId="{FCD9FE32-D662-4ECA-AFC0-7159D1832F6A}" type="presParOf" srcId="{DEC7C978-25BD-400F-84B6-F4977BEC3AE8}" destId="{B55B3694-101D-407C-8405-83B83AB8F3CB}" srcOrd="1" destOrd="0" presId="urn:microsoft.com/office/officeart/2008/layout/VerticalCurvedList"/>
    <dgm:cxn modelId="{27CD8F7A-5A1B-4516-BA89-1CC1F7F506E9}" type="presParOf" srcId="{DEC7C978-25BD-400F-84B6-F4977BEC3AE8}" destId="{80C5BD9F-26C9-4314-AE4B-51B680B3CF00}" srcOrd="2" destOrd="0" presId="urn:microsoft.com/office/officeart/2008/layout/VerticalCurvedList"/>
    <dgm:cxn modelId="{FE8F45FA-A455-4070-8A84-B6B1421B41B9}" type="presParOf" srcId="{DEC7C978-25BD-400F-84B6-F4977BEC3AE8}" destId="{A632722D-BE69-4254-ADF7-B5448A206835}" srcOrd="3" destOrd="0" presId="urn:microsoft.com/office/officeart/2008/layout/VerticalCurvedList"/>
    <dgm:cxn modelId="{01639B8F-6CA8-4FBE-BDD1-ACDBE8C93DE3}" type="presParOf" srcId="{3C7D2E02-3FF5-4E93-96D7-6A55374DFA05}" destId="{AA7CBBFA-6817-47F2-9B63-37403690E5A8}" srcOrd="1" destOrd="0" presId="urn:microsoft.com/office/officeart/2008/layout/VerticalCurvedList"/>
    <dgm:cxn modelId="{6D04105C-0048-43A9-9176-EE3CF9E4EBEE}" type="presParOf" srcId="{3C7D2E02-3FF5-4E93-96D7-6A55374DFA05}" destId="{23FC0C98-CA9D-4EED-872B-A2A3D4424BE7}" srcOrd="2" destOrd="0" presId="urn:microsoft.com/office/officeart/2008/layout/VerticalCurvedList"/>
    <dgm:cxn modelId="{AB940FCC-3D58-449D-98DB-410543C06DCD}" type="presParOf" srcId="{23FC0C98-CA9D-4EED-872B-A2A3D4424BE7}" destId="{FC81E86D-8DC3-4D40-B6EF-2FAF844334CD}" srcOrd="0" destOrd="0" presId="urn:microsoft.com/office/officeart/2008/layout/VerticalCurvedList"/>
    <dgm:cxn modelId="{BBD1F376-7611-4309-9CE2-AC42150DBCC7}" type="presParOf" srcId="{3C7D2E02-3FF5-4E93-96D7-6A55374DFA05}" destId="{79CCD368-8839-4D19-BA56-0DDB48901CBC}" srcOrd="3" destOrd="0" presId="urn:microsoft.com/office/officeart/2008/layout/VerticalCurvedList"/>
    <dgm:cxn modelId="{F2445A81-61DD-4520-B179-A7C9029AC073}" type="presParOf" srcId="{3C7D2E02-3FF5-4E93-96D7-6A55374DFA05}" destId="{51DDDFC1-119D-48F4-AB2F-10F2BE92F9D4}" srcOrd="4" destOrd="0" presId="urn:microsoft.com/office/officeart/2008/layout/VerticalCurvedList"/>
    <dgm:cxn modelId="{DB4C3537-7914-419C-81D9-C5F1B8C436FC}" type="presParOf" srcId="{51DDDFC1-119D-48F4-AB2F-10F2BE92F9D4}" destId="{960303CD-5A8F-445C-A0BC-7C5E11E817B3}" srcOrd="0" destOrd="0" presId="urn:microsoft.com/office/officeart/2008/layout/VerticalCurvedList"/>
    <dgm:cxn modelId="{B89B68D0-B88C-49F9-9A1B-A1CD4A9E6B31}" type="presParOf" srcId="{3C7D2E02-3FF5-4E93-96D7-6A55374DFA05}" destId="{643169E2-A801-414D-9DC2-8B56D7F00887}" srcOrd="5" destOrd="0" presId="urn:microsoft.com/office/officeart/2008/layout/VerticalCurvedList"/>
    <dgm:cxn modelId="{0AE146E2-1844-42B5-8F1B-CC4CC6448A40}" type="presParOf" srcId="{3C7D2E02-3FF5-4E93-96D7-6A55374DFA05}" destId="{820B99CD-57A1-4CA6-A465-89C4ED121E08}" srcOrd="6" destOrd="0" presId="urn:microsoft.com/office/officeart/2008/layout/VerticalCurvedList"/>
    <dgm:cxn modelId="{1C02EAF9-A7CD-4C9A-AA45-812F7DFD2CE8}" type="presParOf" srcId="{820B99CD-57A1-4CA6-A465-89C4ED121E08}" destId="{46930B5E-60D7-46BD-8AA2-CB099DB7D2D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A2C93E-D721-4601-931B-87127ADAABE8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4236B12-BCBD-47DC-B21A-B3E9584A8E51}">
      <dgm:prSet phldrT="[Text]" custT="1"/>
      <dgm:spPr/>
      <dgm:t>
        <a:bodyPr/>
        <a:lstStyle/>
        <a:p>
          <a:r>
            <a:rPr lang="vi-VN" sz="1800" dirty="0" smtClean="0"/>
            <a:t>Trẻ đẻ non, cân nặng thấp.</a:t>
          </a:r>
          <a:endParaRPr lang="en-US" sz="1800" dirty="0"/>
        </a:p>
      </dgm:t>
    </dgm:pt>
    <dgm:pt modelId="{B3EF4772-3BCF-41A0-A76B-F52C8D691460}" type="parTrans" cxnId="{B530D371-D58D-4CC4-9897-50ADDC85D6B2}">
      <dgm:prSet/>
      <dgm:spPr/>
      <dgm:t>
        <a:bodyPr/>
        <a:lstStyle/>
        <a:p>
          <a:endParaRPr lang="en-US" sz="4800"/>
        </a:p>
      </dgm:t>
    </dgm:pt>
    <dgm:pt modelId="{390AC933-696E-4449-B31A-8E9A37767D6C}" type="sibTrans" cxnId="{B530D371-D58D-4CC4-9897-50ADDC85D6B2}">
      <dgm:prSet/>
      <dgm:spPr/>
      <dgm:t>
        <a:bodyPr/>
        <a:lstStyle/>
        <a:p>
          <a:endParaRPr lang="en-US" sz="4800"/>
        </a:p>
      </dgm:t>
    </dgm:pt>
    <dgm:pt modelId="{C83897A3-35DD-4074-A691-1799DD4F4525}">
      <dgm:prSet custT="1"/>
      <dgm:spPr/>
      <dgm:t>
        <a:bodyPr/>
        <a:lstStyle/>
        <a:p>
          <a:r>
            <a:rPr lang="vi-VN" sz="1800" smtClean="0"/>
            <a:t>Béo phì, thừa cân.</a:t>
          </a:r>
          <a:endParaRPr lang="vi-VN" sz="1800" dirty="0"/>
        </a:p>
      </dgm:t>
    </dgm:pt>
    <dgm:pt modelId="{36F7A3DF-8A9A-4609-BA73-3BDC966928ED}" type="parTrans" cxnId="{D3D997DE-E87D-4CA1-AD9E-7DD23E42B76F}">
      <dgm:prSet/>
      <dgm:spPr/>
      <dgm:t>
        <a:bodyPr/>
        <a:lstStyle/>
        <a:p>
          <a:endParaRPr lang="en-US" sz="4800"/>
        </a:p>
      </dgm:t>
    </dgm:pt>
    <dgm:pt modelId="{77CE9DD9-8CA7-4BA5-BC6F-538532E3CA7C}" type="sibTrans" cxnId="{D3D997DE-E87D-4CA1-AD9E-7DD23E42B76F}">
      <dgm:prSet/>
      <dgm:spPr/>
      <dgm:t>
        <a:bodyPr/>
        <a:lstStyle/>
        <a:p>
          <a:endParaRPr lang="en-US" sz="4800"/>
        </a:p>
      </dgm:t>
    </dgm:pt>
    <dgm:pt modelId="{86F46D1B-5C11-4068-90CD-E3E0F42211BB}">
      <dgm:prSet custT="1"/>
      <dgm:spPr/>
      <dgm:t>
        <a:bodyPr/>
        <a:lstStyle/>
        <a:p>
          <a:r>
            <a:rPr lang="vi-VN" sz="1800" smtClean="0"/>
            <a:t>Đái tháo đường, các bệnh lý gene và rối loạn chuyển hoá.</a:t>
          </a:r>
          <a:endParaRPr lang="vi-VN" sz="1800" dirty="0"/>
        </a:p>
      </dgm:t>
    </dgm:pt>
    <dgm:pt modelId="{1F8CB889-BFE8-4599-A118-42EA43EEA852}" type="parTrans" cxnId="{E788B6CC-8097-45C7-9DD0-DA8AF4E15BEB}">
      <dgm:prSet/>
      <dgm:spPr/>
      <dgm:t>
        <a:bodyPr/>
        <a:lstStyle/>
        <a:p>
          <a:endParaRPr lang="en-US" sz="4800"/>
        </a:p>
      </dgm:t>
    </dgm:pt>
    <dgm:pt modelId="{DDA5AD78-8C56-4A5B-8CCD-E620D09B137C}" type="sibTrans" cxnId="{E788B6CC-8097-45C7-9DD0-DA8AF4E15BEB}">
      <dgm:prSet/>
      <dgm:spPr/>
      <dgm:t>
        <a:bodyPr/>
        <a:lstStyle/>
        <a:p>
          <a:endParaRPr lang="en-US" sz="4800"/>
        </a:p>
      </dgm:t>
    </dgm:pt>
    <dgm:pt modelId="{C747B9E4-9495-4F8F-977B-2225476E876A}">
      <dgm:prSet custT="1"/>
      <dgm:spPr/>
      <dgm:t>
        <a:bodyPr/>
        <a:lstStyle/>
        <a:p>
          <a:r>
            <a:rPr lang="vi-VN" sz="1800" smtClean="0"/>
            <a:t>Các bệnh lý phổi mạn tính, hen phế quản.</a:t>
          </a:r>
          <a:endParaRPr lang="vi-VN" sz="1800" dirty="0"/>
        </a:p>
      </dgm:t>
    </dgm:pt>
    <dgm:pt modelId="{42995B2E-4B78-4EA9-A231-72A874A15FEE}" type="parTrans" cxnId="{542893A6-2E36-4639-8095-B13B4EA2D89F}">
      <dgm:prSet/>
      <dgm:spPr/>
      <dgm:t>
        <a:bodyPr/>
        <a:lstStyle/>
        <a:p>
          <a:endParaRPr lang="en-US" sz="4800"/>
        </a:p>
      </dgm:t>
    </dgm:pt>
    <dgm:pt modelId="{ABCC2678-E88A-41F6-99A3-F5A78A34FF0F}" type="sibTrans" cxnId="{542893A6-2E36-4639-8095-B13B4EA2D89F}">
      <dgm:prSet/>
      <dgm:spPr/>
      <dgm:t>
        <a:bodyPr/>
        <a:lstStyle/>
        <a:p>
          <a:endParaRPr lang="en-US" sz="4800"/>
        </a:p>
      </dgm:t>
    </dgm:pt>
    <dgm:pt modelId="{ABC09950-AA42-44EA-8E45-AECD753928DA}">
      <dgm:prSet custT="1"/>
      <dgm:spPr/>
      <dgm:t>
        <a:bodyPr/>
        <a:lstStyle/>
        <a:p>
          <a:r>
            <a:rPr lang="vi-VN" sz="1800" dirty="0" smtClean="0"/>
            <a:t>Ung thư (đặc biệt là các khối u ác tính về huyết học, ung thư phổi…).</a:t>
          </a:r>
          <a:endParaRPr lang="vi-VN" sz="1800" dirty="0"/>
        </a:p>
      </dgm:t>
    </dgm:pt>
    <dgm:pt modelId="{2C8AA02F-5C5C-4CC0-90F7-5631FA27C850}" type="parTrans" cxnId="{637C404E-B4B5-44C3-86A4-96169B2F3309}">
      <dgm:prSet/>
      <dgm:spPr/>
      <dgm:t>
        <a:bodyPr/>
        <a:lstStyle/>
        <a:p>
          <a:endParaRPr lang="en-US" sz="4800"/>
        </a:p>
      </dgm:t>
    </dgm:pt>
    <dgm:pt modelId="{DA416823-4162-458D-955C-CEC96D3F6777}" type="sibTrans" cxnId="{637C404E-B4B5-44C3-86A4-96169B2F3309}">
      <dgm:prSet/>
      <dgm:spPr/>
      <dgm:t>
        <a:bodyPr/>
        <a:lstStyle/>
        <a:p>
          <a:endParaRPr lang="en-US" sz="4800"/>
        </a:p>
      </dgm:t>
    </dgm:pt>
    <dgm:pt modelId="{B99380DC-8161-47E3-85B8-82E18AFC76B0}">
      <dgm:prSet custT="1"/>
      <dgm:spPr/>
      <dgm:t>
        <a:bodyPr/>
        <a:lstStyle/>
        <a:p>
          <a:r>
            <a:rPr lang="vi-VN" sz="1800" smtClean="0"/>
            <a:t>Bệnh thận mạn tính.</a:t>
          </a:r>
          <a:endParaRPr lang="vi-VN" sz="1800" dirty="0"/>
        </a:p>
      </dgm:t>
    </dgm:pt>
    <dgm:pt modelId="{43A8CC02-A7BF-415D-AFBB-6B65CCA9CEE7}" type="parTrans" cxnId="{38795BAA-73E4-4DE2-BC13-C4DC8F709FFD}">
      <dgm:prSet/>
      <dgm:spPr/>
      <dgm:t>
        <a:bodyPr/>
        <a:lstStyle/>
        <a:p>
          <a:endParaRPr lang="en-US" sz="4800"/>
        </a:p>
      </dgm:t>
    </dgm:pt>
    <dgm:pt modelId="{C2C5E3A9-824F-4949-8AD1-33EBB915E681}" type="sibTrans" cxnId="{38795BAA-73E4-4DE2-BC13-C4DC8F709FFD}">
      <dgm:prSet/>
      <dgm:spPr/>
      <dgm:t>
        <a:bodyPr/>
        <a:lstStyle/>
        <a:p>
          <a:endParaRPr lang="en-US" sz="4800"/>
        </a:p>
      </dgm:t>
    </dgm:pt>
    <dgm:pt modelId="{C2F1F0D5-F83E-4FE5-A814-43AF8A801810}">
      <dgm:prSet custT="1"/>
      <dgm:spPr/>
      <dgm:t>
        <a:bodyPr/>
        <a:lstStyle/>
        <a:p>
          <a:r>
            <a:rPr lang="vi-VN" sz="1800" smtClean="0"/>
            <a:t>Ghép tạng hoặc cấy ghép tế bào gốc tạo máu.</a:t>
          </a:r>
          <a:endParaRPr lang="vi-VN" sz="1800" dirty="0"/>
        </a:p>
      </dgm:t>
    </dgm:pt>
    <dgm:pt modelId="{418ED397-7D10-47B8-9B3A-7D652581EE6D}" type="parTrans" cxnId="{C3BD41AF-0FC8-48E1-990A-68B99200FE74}">
      <dgm:prSet/>
      <dgm:spPr/>
      <dgm:t>
        <a:bodyPr/>
        <a:lstStyle/>
        <a:p>
          <a:endParaRPr lang="en-US" sz="4800"/>
        </a:p>
      </dgm:t>
    </dgm:pt>
    <dgm:pt modelId="{85AE6E82-ACCC-46D3-83BA-39D60BFDA36B}" type="sibTrans" cxnId="{C3BD41AF-0FC8-48E1-990A-68B99200FE74}">
      <dgm:prSet/>
      <dgm:spPr/>
      <dgm:t>
        <a:bodyPr/>
        <a:lstStyle/>
        <a:p>
          <a:endParaRPr lang="en-US" sz="4800"/>
        </a:p>
      </dgm:t>
    </dgm:pt>
    <dgm:pt modelId="{6B1F2234-8439-4650-BC86-F5C357127F93}">
      <dgm:prSet custT="1"/>
      <dgm:spPr/>
      <dgm:t>
        <a:bodyPr/>
        <a:lstStyle/>
        <a:p>
          <a:r>
            <a:rPr lang="vi-VN" sz="1800" smtClean="0"/>
            <a:t>Bệnh tim mạch (tim bẩm sinh, suy tim, tăng áp phổi, bệnh động mạch</a:t>
          </a:r>
          <a:r>
            <a:rPr lang="en-US" sz="1800" smtClean="0"/>
            <a:t> </a:t>
          </a:r>
          <a:r>
            <a:rPr lang="vi-VN" sz="1800" smtClean="0"/>
            <a:t>vành hoặc bệnh cơ tim, tăng huyết áp)</a:t>
          </a:r>
          <a:endParaRPr lang="vi-VN" sz="1800" dirty="0"/>
        </a:p>
      </dgm:t>
    </dgm:pt>
    <dgm:pt modelId="{C29146D9-879E-4C5F-A187-A19970F21E5B}" type="parTrans" cxnId="{7B35EC82-E740-4FD6-86BE-A0902E5D3C94}">
      <dgm:prSet/>
      <dgm:spPr/>
      <dgm:t>
        <a:bodyPr/>
        <a:lstStyle/>
        <a:p>
          <a:endParaRPr lang="en-US" sz="4800"/>
        </a:p>
      </dgm:t>
    </dgm:pt>
    <dgm:pt modelId="{A6F36262-47F6-4B88-9D87-0E67E578D347}" type="sibTrans" cxnId="{7B35EC82-E740-4FD6-86BE-A0902E5D3C94}">
      <dgm:prSet/>
      <dgm:spPr/>
      <dgm:t>
        <a:bodyPr/>
        <a:lstStyle/>
        <a:p>
          <a:endParaRPr lang="en-US" sz="4800"/>
        </a:p>
      </dgm:t>
    </dgm:pt>
    <dgm:pt modelId="{6002B7C2-1EF9-4B45-B627-1A1572B31E0D}">
      <dgm:prSet custT="1"/>
      <dgm:spPr/>
      <dgm:t>
        <a:bodyPr/>
        <a:lstStyle/>
        <a:p>
          <a:r>
            <a:rPr lang="vi-VN" sz="1800" smtClean="0"/>
            <a:t>Bệnh lý thần kinh (bao gồm cả chứng sa sút trí tuệ, rối loạn tâm thần)</a:t>
          </a:r>
          <a:endParaRPr lang="vi-VN" sz="1800" dirty="0"/>
        </a:p>
      </dgm:t>
    </dgm:pt>
    <dgm:pt modelId="{87083396-E84F-4A72-B948-BA7BC2E830BE}" type="parTrans" cxnId="{DC436788-3AC5-49D7-B95E-0E8EDA1C2347}">
      <dgm:prSet/>
      <dgm:spPr/>
      <dgm:t>
        <a:bodyPr/>
        <a:lstStyle/>
        <a:p>
          <a:endParaRPr lang="en-US" sz="4800"/>
        </a:p>
      </dgm:t>
    </dgm:pt>
    <dgm:pt modelId="{F19CDA83-8911-4529-9CB9-C4A52511DE12}" type="sibTrans" cxnId="{DC436788-3AC5-49D7-B95E-0E8EDA1C2347}">
      <dgm:prSet/>
      <dgm:spPr/>
      <dgm:t>
        <a:bodyPr/>
        <a:lstStyle/>
        <a:p>
          <a:endParaRPr lang="en-US" sz="4800"/>
        </a:p>
      </dgm:t>
    </dgm:pt>
    <dgm:pt modelId="{017DD722-B4A7-4C53-BF35-89605C07C487}">
      <dgm:prSet custT="1"/>
      <dgm:spPr/>
      <dgm:t>
        <a:bodyPr/>
        <a:lstStyle/>
        <a:p>
          <a:r>
            <a:rPr lang="vi-VN" sz="1800" smtClean="0"/>
            <a:t>Bệnh hồng cầu hình liềm, bệnh thalassemia, bệnh huyết học mạn tính khác</a:t>
          </a:r>
          <a:endParaRPr lang="vi-VN" sz="1800" dirty="0"/>
        </a:p>
      </dgm:t>
    </dgm:pt>
    <dgm:pt modelId="{F29FB82B-F48F-4270-AC75-BD783FAE1EC2}" type="parTrans" cxnId="{5D842E78-37DA-438C-8B22-34DCAD98DEB2}">
      <dgm:prSet/>
      <dgm:spPr/>
      <dgm:t>
        <a:bodyPr/>
        <a:lstStyle/>
        <a:p>
          <a:endParaRPr lang="en-US" sz="4800"/>
        </a:p>
      </dgm:t>
    </dgm:pt>
    <dgm:pt modelId="{781D8159-044C-422D-8719-4B40E0F07429}" type="sibTrans" cxnId="{5D842E78-37DA-438C-8B22-34DCAD98DEB2}">
      <dgm:prSet/>
      <dgm:spPr/>
      <dgm:t>
        <a:bodyPr/>
        <a:lstStyle/>
        <a:p>
          <a:endParaRPr lang="en-US" sz="4800"/>
        </a:p>
      </dgm:t>
    </dgm:pt>
    <dgm:pt modelId="{B6163EE3-8951-4C5B-BA93-9A69CB42DD71}">
      <dgm:prSet custT="1"/>
      <dgm:spPr/>
      <dgm:t>
        <a:bodyPr/>
        <a:lstStyle/>
        <a:p>
          <a:r>
            <a:rPr lang="vi-VN" sz="1800" smtClean="0"/>
            <a:t>Các bệnh lý suy giảm miễn dịch bẩm sinh hoặc mắc phải</a:t>
          </a:r>
          <a:endParaRPr lang="vi-VN" sz="1800" dirty="0"/>
        </a:p>
      </dgm:t>
    </dgm:pt>
    <dgm:pt modelId="{D6ECD90A-5357-4144-AE61-8C856334F217}" type="parTrans" cxnId="{CAA8A58D-2DB5-45D5-B07C-8A8DECFFF37B}">
      <dgm:prSet/>
      <dgm:spPr/>
      <dgm:t>
        <a:bodyPr/>
        <a:lstStyle/>
        <a:p>
          <a:endParaRPr lang="en-US" sz="4800"/>
        </a:p>
      </dgm:t>
    </dgm:pt>
    <dgm:pt modelId="{05DE81B1-C57D-41ED-9A61-6AD2CDDA422B}" type="sibTrans" cxnId="{CAA8A58D-2DB5-45D5-B07C-8A8DECFFF37B}">
      <dgm:prSet/>
      <dgm:spPr/>
      <dgm:t>
        <a:bodyPr/>
        <a:lstStyle/>
        <a:p>
          <a:endParaRPr lang="en-US" sz="4800"/>
        </a:p>
      </dgm:t>
    </dgm:pt>
    <dgm:pt modelId="{D158283A-8F19-45C7-B556-F34F3A34D9FD}">
      <dgm:prSet custT="1"/>
      <dgm:spPr/>
      <dgm:t>
        <a:bodyPr/>
        <a:lstStyle/>
        <a:p>
          <a:r>
            <a:rPr lang="vi-VN" sz="1800" smtClean="0"/>
            <a:t>Bệnh gan</a:t>
          </a:r>
          <a:endParaRPr lang="vi-VN" sz="1800" dirty="0"/>
        </a:p>
      </dgm:t>
    </dgm:pt>
    <dgm:pt modelId="{0FF697D8-9E4E-47EB-B545-F93BF6C51ABC}" type="parTrans" cxnId="{0F8256B8-C1F6-4F0E-9F2B-765DB927D6BB}">
      <dgm:prSet/>
      <dgm:spPr/>
      <dgm:t>
        <a:bodyPr/>
        <a:lstStyle/>
        <a:p>
          <a:endParaRPr lang="en-US" sz="4800"/>
        </a:p>
      </dgm:t>
    </dgm:pt>
    <dgm:pt modelId="{D7E8DD1E-8412-4F64-96F3-3631F5FF19A1}" type="sibTrans" cxnId="{0F8256B8-C1F6-4F0E-9F2B-765DB927D6BB}">
      <dgm:prSet/>
      <dgm:spPr/>
      <dgm:t>
        <a:bodyPr/>
        <a:lstStyle/>
        <a:p>
          <a:endParaRPr lang="en-US" sz="4800"/>
        </a:p>
      </dgm:t>
    </dgm:pt>
    <dgm:pt modelId="{F7482892-EF23-4721-9E85-C2BC3EC1EC09}">
      <dgm:prSet custT="1"/>
      <dgm:spPr/>
      <dgm:t>
        <a:bodyPr/>
        <a:lstStyle/>
        <a:p>
          <a:r>
            <a:rPr lang="vi-VN" sz="1800" smtClean="0"/>
            <a:t>Đang điều trị bằng thuốc corticoid hoặc các thuốc ức chế miễn dịch khác</a:t>
          </a:r>
          <a:endParaRPr lang="vi-VN" sz="1800" dirty="0"/>
        </a:p>
      </dgm:t>
    </dgm:pt>
    <dgm:pt modelId="{E0729C03-D631-404E-8C95-2429CD8F7607}" type="parTrans" cxnId="{8801F12B-FECF-4AD0-9E1B-C685FBFFD237}">
      <dgm:prSet/>
      <dgm:spPr/>
      <dgm:t>
        <a:bodyPr/>
        <a:lstStyle/>
        <a:p>
          <a:endParaRPr lang="en-US" sz="4800"/>
        </a:p>
      </dgm:t>
    </dgm:pt>
    <dgm:pt modelId="{1F90F2E4-8D04-46E9-A021-F3172DAA2405}" type="sibTrans" cxnId="{8801F12B-FECF-4AD0-9E1B-C685FBFFD237}">
      <dgm:prSet/>
      <dgm:spPr/>
      <dgm:t>
        <a:bodyPr/>
        <a:lstStyle/>
        <a:p>
          <a:endParaRPr lang="en-US" sz="4800"/>
        </a:p>
      </dgm:t>
    </dgm:pt>
    <dgm:pt modelId="{60AA014F-B4A6-4DAD-A4C0-3856E9E53772}">
      <dgm:prSet custT="1"/>
      <dgm:spPr/>
      <dgm:t>
        <a:bodyPr/>
        <a:lstStyle/>
        <a:p>
          <a:r>
            <a:rPr lang="vi-VN" sz="1800" smtClean="0"/>
            <a:t>Các bệnh hệ thống.</a:t>
          </a:r>
          <a:endParaRPr lang="vi-VN" sz="1800" dirty="0"/>
        </a:p>
      </dgm:t>
    </dgm:pt>
    <dgm:pt modelId="{3D402E4E-0C23-4BBF-A9A6-A9059E943502}" type="parTrans" cxnId="{6E0AEA28-40FB-4F04-AED6-7E719DD76CB7}">
      <dgm:prSet/>
      <dgm:spPr/>
      <dgm:t>
        <a:bodyPr/>
        <a:lstStyle/>
        <a:p>
          <a:endParaRPr lang="en-US" sz="4800"/>
        </a:p>
      </dgm:t>
    </dgm:pt>
    <dgm:pt modelId="{555EA49E-4AE9-4447-86C9-C2E6394395A3}" type="sibTrans" cxnId="{6E0AEA28-40FB-4F04-AED6-7E719DD76CB7}">
      <dgm:prSet/>
      <dgm:spPr/>
      <dgm:t>
        <a:bodyPr/>
        <a:lstStyle/>
        <a:p>
          <a:endParaRPr lang="en-US" sz="4800"/>
        </a:p>
      </dgm:t>
    </dgm:pt>
    <dgm:pt modelId="{4033C3D0-9B87-4A34-80D5-4EC2DB46A1AE}" type="pres">
      <dgm:prSet presAssocID="{E9A2C93E-D721-4601-931B-87127ADAAB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922920-44F1-4502-B41B-4458D0B41652}" type="pres">
      <dgm:prSet presAssocID="{84236B12-BCBD-47DC-B21A-B3E9584A8E51}" presName="parentText" presStyleLbl="node1" presStyleIdx="0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7DAAE1-8705-4EEB-8037-20A60AE5BF0B}" type="pres">
      <dgm:prSet presAssocID="{390AC933-696E-4449-B31A-8E9A37767D6C}" presName="spacer" presStyleCnt="0"/>
      <dgm:spPr/>
    </dgm:pt>
    <dgm:pt modelId="{9586857D-2FFF-4891-8F94-0E14E7A8B105}" type="pres">
      <dgm:prSet presAssocID="{C83897A3-35DD-4074-A691-1799DD4F4525}" presName="parentText" presStyleLbl="node1" presStyleIdx="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92DE9-8EF5-4516-BB18-3A984D04E286}" type="pres">
      <dgm:prSet presAssocID="{77CE9DD9-8CA7-4BA5-BC6F-538532E3CA7C}" presName="spacer" presStyleCnt="0"/>
      <dgm:spPr/>
    </dgm:pt>
    <dgm:pt modelId="{6AF83EBE-276B-4DB1-9DAA-1D3899C6E5E9}" type="pres">
      <dgm:prSet presAssocID="{86F46D1B-5C11-4068-90CD-E3E0F42211BB}" presName="parentText" presStyleLbl="node1" presStyleIdx="2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CF770-7452-47C9-8194-244DF0F5AF15}" type="pres">
      <dgm:prSet presAssocID="{DDA5AD78-8C56-4A5B-8CCD-E620D09B137C}" presName="spacer" presStyleCnt="0"/>
      <dgm:spPr/>
    </dgm:pt>
    <dgm:pt modelId="{4A63DEF4-8D57-4BF2-8404-DB67F145B9DE}" type="pres">
      <dgm:prSet presAssocID="{C747B9E4-9495-4F8F-977B-2225476E876A}" presName="parentText" presStyleLbl="node1" presStyleIdx="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BB9C5D-9225-4826-83E9-7785F74801A3}" type="pres">
      <dgm:prSet presAssocID="{ABCC2678-E88A-41F6-99A3-F5A78A34FF0F}" presName="spacer" presStyleCnt="0"/>
      <dgm:spPr/>
    </dgm:pt>
    <dgm:pt modelId="{7C42EED0-1A16-43B0-A01D-B3F50E5D72B5}" type="pres">
      <dgm:prSet presAssocID="{ABC09950-AA42-44EA-8E45-AECD753928DA}" presName="parentText" presStyleLbl="node1" presStyleIdx="4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FBFDA-1993-4635-AA31-438D5C0D5A5B}" type="pres">
      <dgm:prSet presAssocID="{DA416823-4162-458D-955C-CEC96D3F6777}" presName="spacer" presStyleCnt="0"/>
      <dgm:spPr/>
    </dgm:pt>
    <dgm:pt modelId="{507AD1A2-583B-4368-A661-FA55D53A1DE5}" type="pres">
      <dgm:prSet presAssocID="{B99380DC-8161-47E3-85B8-82E18AFC76B0}" presName="parentText" presStyleLbl="node1" presStyleIdx="5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1DA9A-BA2F-42DE-BBC3-A654080489C3}" type="pres">
      <dgm:prSet presAssocID="{C2C5E3A9-824F-4949-8AD1-33EBB915E681}" presName="spacer" presStyleCnt="0"/>
      <dgm:spPr/>
    </dgm:pt>
    <dgm:pt modelId="{65F9E50B-27C0-4781-AAEC-DD8875E4C66F}" type="pres">
      <dgm:prSet presAssocID="{C2F1F0D5-F83E-4FE5-A814-43AF8A801810}" presName="parentText" presStyleLbl="node1" presStyleIdx="6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6984B-C328-40DA-A58D-B79DA99B30B9}" type="pres">
      <dgm:prSet presAssocID="{85AE6E82-ACCC-46D3-83BA-39D60BFDA36B}" presName="spacer" presStyleCnt="0"/>
      <dgm:spPr/>
    </dgm:pt>
    <dgm:pt modelId="{45DE737A-5AEE-4412-BF3B-08DB956AFB0C}" type="pres">
      <dgm:prSet presAssocID="{6B1F2234-8439-4650-BC86-F5C357127F93}" presName="parentText" presStyleLbl="node1" presStyleIdx="7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394E6-B575-42D0-B871-05AAF597EECD}" type="pres">
      <dgm:prSet presAssocID="{A6F36262-47F6-4B88-9D87-0E67E578D347}" presName="spacer" presStyleCnt="0"/>
      <dgm:spPr/>
    </dgm:pt>
    <dgm:pt modelId="{5CB607CB-92A3-4C85-B53A-184A99B98767}" type="pres">
      <dgm:prSet presAssocID="{6002B7C2-1EF9-4B45-B627-1A1572B31E0D}" presName="parentText" presStyleLbl="node1" presStyleIdx="8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41DA2-1540-4B8E-97DD-39E12FC568D2}" type="pres">
      <dgm:prSet presAssocID="{F19CDA83-8911-4529-9CB9-C4A52511DE12}" presName="spacer" presStyleCnt="0"/>
      <dgm:spPr/>
    </dgm:pt>
    <dgm:pt modelId="{948355F2-9734-48D9-8943-1FE3F93EB5AF}" type="pres">
      <dgm:prSet presAssocID="{017DD722-B4A7-4C53-BF35-89605C07C487}" presName="parentText" presStyleLbl="node1" presStyleIdx="9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8EE1C1-B251-46DD-8914-408F591F0607}" type="pres">
      <dgm:prSet presAssocID="{781D8159-044C-422D-8719-4B40E0F07429}" presName="spacer" presStyleCnt="0"/>
      <dgm:spPr/>
    </dgm:pt>
    <dgm:pt modelId="{C66C6977-83E9-4A8A-8B93-3F86CE2627FF}" type="pres">
      <dgm:prSet presAssocID="{B6163EE3-8951-4C5B-BA93-9A69CB42DD71}" presName="parentText" presStyleLbl="node1" presStyleIdx="10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C768C-184E-4CD4-96F2-B738CB38121F}" type="pres">
      <dgm:prSet presAssocID="{05DE81B1-C57D-41ED-9A61-6AD2CDDA422B}" presName="spacer" presStyleCnt="0"/>
      <dgm:spPr/>
    </dgm:pt>
    <dgm:pt modelId="{82526985-5DC4-4AC7-9B1B-324CD3A885DC}" type="pres">
      <dgm:prSet presAssocID="{D158283A-8F19-45C7-B556-F34F3A34D9FD}" presName="parentText" presStyleLbl="node1" presStyleIdx="11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3BCC6-9E04-4854-A740-3A0714DDDDC1}" type="pres">
      <dgm:prSet presAssocID="{D7E8DD1E-8412-4F64-96F3-3631F5FF19A1}" presName="spacer" presStyleCnt="0"/>
      <dgm:spPr/>
    </dgm:pt>
    <dgm:pt modelId="{F094926A-A58C-49D1-B3E5-238F550754A3}" type="pres">
      <dgm:prSet presAssocID="{F7482892-EF23-4721-9E85-C2BC3EC1EC09}" presName="parentText" presStyleLbl="node1" presStyleIdx="12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6CD6D-5FD7-4CE6-BAD2-258BDEC022B5}" type="pres">
      <dgm:prSet presAssocID="{1F90F2E4-8D04-46E9-A021-F3172DAA2405}" presName="spacer" presStyleCnt="0"/>
      <dgm:spPr/>
    </dgm:pt>
    <dgm:pt modelId="{BC7BF8EA-998B-411E-A573-599503658BDD}" type="pres">
      <dgm:prSet presAssocID="{60AA014F-B4A6-4DAD-A4C0-3856E9E53772}" presName="parentText" presStyleLbl="node1" presStyleIdx="13" presStyleCnt="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A0C876-94AB-402E-A0E4-8BAAA3CE65B2}" type="presOf" srcId="{6002B7C2-1EF9-4B45-B627-1A1572B31E0D}" destId="{5CB607CB-92A3-4C85-B53A-184A99B98767}" srcOrd="0" destOrd="0" presId="urn:microsoft.com/office/officeart/2005/8/layout/vList2"/>
    <dgm:cxn modelId="{38795BAA-73E4-4DE2-BC13-C4DC8F709FFD}" srcId="{E9A2C93E-D721-4601-931B-87127ADAABE8}" destId="{B99380DC-8161-47E3-85B8-82E18AFC76B0}" srcOrd="5" destOrd="0" parTransId="{43A8CC02-A7BF-415D-AFBB-6B65CCA9CEE7}" sibTransId="{C2C5E3A9-824F-4949-8AD1-33EBB915E681}"/>
    <dgm:cxn modelId="{2AFD2BAB-CEF7-4421-8E5B-6219B112BF01}" type="presOf" srcId="{ABC09950-AA42-44EA-8E45-AECD753928DA}" destId="{7C42EED0-1A16-43B0-A01D-B3F50E5D72B5}" srcOrd="0" destOrd="0" presId="urn:microsoft.com/office/officeart/2005/8/layout/vList2"/>
    <dgm:cxn modelId="{8A8168FE-2DED-4EC6-B47B-6C6F290638A6}" type="presOf" srcId="{60AA014F-B4A6-4DAD-A4C0-3856E9E53772}" destId="{BC7BF8EA-998B-411E-A573-599503658BDD}" srcOrd="0" destOrd="0" presId="urn:microsoft.com/office/officeart/2005/8/layout/vList2"/>
    <dgm:cxn modelId="{5D842E78-37DA-438C-8B22-34DCAD98DEB2}" srcId="{E9A2C93E-D721-4601-931B-87127ADAABE8}" destId="{017DD722-B4A7-4C53-BF35-89605C07C487}" srcOrd="9" destOrd="0" parTransId="{F29FB82B-F48F-4270-AC75-BD783FAE1EC2}" sibTransId="{781D8159-044C-422D-8719-4B40E0F07429}"/>
    <dgm:cxn modelId="{C1D13AC6-01EA-43F8-9BC5-8578BFBD8625}" type="presOf" srcId="{C747B9E4-9495-4F8F-977B-2225476E876A}" destId="{4A63DEF4-8D57-4BF2-8404-DB67F145B9DE}" srcOrd="0" destOrd="0" presId="urn:microsoft.com/office/officeart/2005/8/layout/vList2"/>
    <dgm:cxn modelId="{D3D997DE-E87D-4CA1-AD9E-7DD23E42B76F}" srcId="{E9A2C93E-D721-4601-931B-87127ADAABE8}" destId="{C83897A3-35DD-4074-A691-1799DD4F4525}" srcOrd="1" destOrd="0" parTransId="{36F7A3DF-8A9A-4609-BA73-3BDC966928ED}" sibTransId="{77CE9DD9-8CA7-4BA5-BC6F-538532E3CA7C}"/>
    <dgm:cxn modelId="{542893A6-2E36-4639-8095-B13B4EA2D89F}" srcId="{E9A2C93E-D721-4601-931B-87127ADAABE8}" destId="{C747B9E4-9495-4F8F-977B-2225476E876A}" srcOrd="3" destOrd="0" parTransId="{42995B2E-4B78-4EA9-A231-72A874A15FEE}" sibTransId="{ABCC2678-E88A-41F6-99A3-F5A78A34FF0F}"/>
    <dgm:cxn modelId="{CAA8A58D-2DB5-45D5-B07C-8A8DECFFF37B}" srcId="{E9A2C93E-D721-4601-931B-87127ADAABE8}" destId="{B6163EE3-8951-4C5B-BA93-9A69CB42DD71}" srcOrd="10" destOrd="0" parTransId="{D6ECD90A-5357-4144-AE61-8C856334F217}" sibTransId="{05DE81B1-C57D-41ED-9A61-6AD2CDDA422B}"/>
    <dgm:cxn modelId="{22E9D927-FDF3-4527-8AFE-44510BF3828B}" type="presOf" srcId="{B99380DC-8161-47E3-85B8-82E18AFC76B0}" destId="{507AD1A2-583B-4368-A661-FA55D53A1DE5}" srcOrd="0" destOrd="0" presId="urn:microsoft.com/office/officeart/2005/8/layout/vList2"/>
    <dgm:cxn modelId="{0F8256B8-C1F6-4F0E-9F2B-765DB927D6BB}" srcId="{E9A2C93E-D721-4601-931B-87127ADAABE8}" destId="{D158283A-8F19-45C7-B556-F34F3A34D9FD}" srcOrd="11" destOrd="0" parTransId="{0FF697D8-9E4E-47EB-B545-F93BF6C51ABC}" sibTransId="{D7E8DD1E-8412-4F64-96F3-3631F5FF19A1}"/>
    <dgm:cxn modelId="{FE54B819-36D9-4BAF-B7CE-71D0215EF881}" type="presOf" srcId="{017DD722-B4A7-4C53-BF35-89605C07C487}" destId="{948355F2-9734-48D9-8943-1FE3F93EB5AF}" srcOrd="0" destOrd="0" presId="urn:microsoft.com/office/officeart/2005/8/layout/vList2"/>
    <dgm:cxn modelId="{1A3C8A34-19E7-4EA5-BAAF-196B379EDDB5}" type="presOf" srcId="{C2F1F0D5-F83E-4FE5-A814-43AF8A801810}" destId="{65F9E50B-27C0-4781-AAEC-DD8875E4C66F}" srcOrd="0" destOrd="0" presId="urn:microsoft.com/office/officeart/2005/8/layout/vList2"/>
    <dgm:cxn modelId="{B530D371-D58D-4CC4-9897-50ADDC85D6B2}" srcId="{E9A2C93E-D721-4601-931B-87127ADAABE8}" destId="{84236B12-BCBD-47DC-B21A-B3E9584A8E51}" srcOrd="0" destOrd="0" parTransId="{B3EF4772-3BCF-41A0-A76B-F52C8D691460}" sibTransId="{390AC933-696E-4449-B31A-8E9A37767D6C}"/>
    <dgm:cxn modelId="{AD144781-65A0-4158-A4B6-39E3F8C53F84}" type="presOf" srcId="{D158283A-8F19-45C7-B556-F34F3A34D9FD}" destId="{82526985-5DC4-4AC7-9B1B-324CD3A885DC}" srcOrd="0" destOrd="0" presId="urn:microsoft.com/office/officeart/2005/8/layout/vList2"/>
    <dgm:cxn modelId="{637C404E-B4B5-44C3-86A4-96169B2F3309}" srcId="{E9A2C93E-D721-4601-931B-87127ADAABE8}" destId="{ABC09950-AA42-44EA-8E45-AECD753928DA}" srcOrd="4" destOrd="0" parTransId="{2C8AA02F-5C5C-4CC0-90F7-5631FA27C850}" sibTransId="{DA416823-4162-458D-955C-CEC96D3F6777}"/>
    <dgm:cxn modelId="{57D3E2BA-BEA6-4F71-90BA-FB9C48F16EB7}" type="presOf" srcId="{6B1F2234-8439-4650-BC86-F5C357127F93}" destId="{45DE737A-5AEE-4412-BF3B-08DB956AFB0C}" srcOrd="0" destOrd="0" presId="urn:microsoft.com/office/officeart/2005/8/layout/vList2"/>
    <dgm:cxn modelId="{116A5A29-F335-4596-B88A-A328104B8B90}" type="presOf" srcId="{F7482892-EF23-4721-9E85-C2BC3EC1EC09}" destId="{F094926A-A58C-49D1-B3E5-238F550754A3}" srcOrd="0" destOrd="0" presId="urn:microsoft.com/office/officeart/2005/8/layout/vList2"/>
    <dgm:cxn modelId="{ED775EFD-9457-4F22-8E69-575649B4DA1D}" type="presOf" srcId="{84236B12-BCBD-47DC-B21A-B3E9584A8E51}" destId="{B4922920-44F1-4502-B41B-4458D0B41652}" srcOrd="0" destOrd="0" presId="urn:microsoft.com/office/officeart/2005/8/layout/vList2"/>
    <dgm:cxn modelId="{DC436788-3AC5-49D7-B95E-0E8EDA1C2347}" srcId="{E9A2C93E-D721-4601-931B-87127ADAABE8}" destId="{6002B7C2-1EF9-4B45-B627-1A1572B31E0D}" srcOrd="8" destOrd="0" parTransId="{87083396-E84F-4A72-B948-BA7BC2E830BE}" sibTransId="{F19CDA83-8911-4529-9CB9-C4A52511DE12}"/>
    <dgm:cxn modelId="{F5248EC2-C6AA-4B5A-84FA-A5DFD368AC0F}" type="presOf" srcId="{E9A2C93E-D721-4601-931B-87127ADAABE8}" destId="{4033C3D0-9B87-4A34-80D5-4EC2DB46A1AE}" srcOrd="0" destOrd="0" presId="urn:microsoft.com/office/officeart/2005/8/layout/vList2"/>
    <dgm:cxn modelId="{02F4BB5C-41C2-45E1-AE18-4DD14FFDBF71}" type="presOf" srcId="{C83897A3-35DD-4074-A691-1799DD4F4525}" destId="{9586857D-2FFF-4891-8F94-0E14E7A8B105}" srcOrd="0" destOrd="0" presId="urn:microsoft.com/office/officeart/2005/8/layout/vList2"/>
    <dgm:cxn modelId="{7B35EC82-E740-4FD6-86BE-A0902E5D3C94}" srcId="{E9A2C93E-D721-4601-931B-87127ADAABE8}" destId="{6B1F2234-8439-4650-BC86-F5C357127F93}" srcOrd="7" destOrd="0" parTransId="{C29146D9-879E-4C5F-A187-A19970F21E5B}" sibTransId="{A6F36262-47F6-4B88-9D87-0E67E578D347}"/>
    <dgm:cxn modelId="{DC5A6073-2504-4787-8F4E-4BFBE2AE401C}" type="presOf" srcId="{86F46D1B-5C11-4068-90CD-E3E0F42211BB}" destId="{6AF83EBE-276B-4DB1-9DAA-1D3899C6E5E9}" srcOrd="0" destOrd="0" presId="urn:microsoft.com/office/officeart/2005/8/layout/vList2"/>
    <dgm:cxn modelId="{E788B6CC-8097-45C7-9DD0-DA8AF4E15BEB}" srcId="{E9A2C93E-D721-4601-931B-87127ADAABE8}" destId="{86F46D1B-5C11-4068-90CD-E3E0F42211BB}" srcOrd="2" destOrd="0" parTransId="{1F8CB889-BFE8-4599-A118-42EA43EEA852}" sibTransId="{DDA5AD78-8C56-4A5B-8CCD-E620D09B137C}"/>
    <dgm:cxn modelId="{86338EC2-7B47-4B4A-8237-0FCED4C7234A}" type="presOf" srcId="{B6163EE3-8951-4C5B-BA93-9A69CB42DD71}" destId="{C66C6977-83E9-4A8A-8B93-3F86CE2627FF}" srcOrd="0" destOrd="0" presId="urn:microsoft.com/office/officeart/2005/8/layout/vList2"/>
    <dgm:cxn modelId="{C3BD41AF-0FC8-48E1-990A-68B99200FE74}" srcId="{E9A2C93E-D721-4601-931B-87127ADAABE8}" destId="{C2F1F0D5-F83E-4FE5-A814-43AF8A801810}" srcOrd="6" destOrd="0" parTransId="{418ED397-7D10-47B8-9B3A-7D652581EE6D}" sibTransId="{85AE6E82-ACCC-46D3-83BA-39D60BFDA36B}"/>
    <dgm:cxn modelId="{8801F12B-FECF-4AD0-9E1B-C685FBFFD237}" srcId="{E9A2C93E-D721-4601-931B-87127ADAABE8}" destId="{F7482892-EF23-4721-9E85-C2BC3EC1EC09}" srcOrd="12" destOrd="0" parTransId="{E0729C03-D631-404E-8C95-2429CD8F7607}" sibTransId="{1F90F2E4-8D04-46E9-A021-F3172DAA2405}"/>
    <dgm:cxn modelId="{6E0AEA28-40FB-4F04-AED6-7E719DD76CB7}" srcId="{E9A2C93E-D721-4601-931B-87127ADAABE8}" destId="{60AA014F-B4A6-4DAD-A4C0-3856E9E53772}" srcOrd="13" destOrd="0" parTransId="{3D402E4E-0C23-4BBF-A9A6-A9059E943502}" sibTransId="{555EA49E-4AE9-4447-86C9-C2E6394395A3}"/>
    <dgm:cxn modelId="{E23C1443-B725-4B9D-9807-BE88BA706B5D}" type="presParOf" srcId="{4033C3D0-9B87-4A34-80D5-4EC2DB46A1AE}" destId="{B4922920-44F1-4502-B41B-4458D0B41652}" srcOrd="0" destOrd="0" presId="urn:microsoft.com/office/officeart/2005/8/layout/vList2"/>
    <dgm:cxn modelId="{EE1AD6D9-D848-413C-BDFF-92ACCA13CCAD}" type="presParOf" srcId="{4033C3D0-9B87-4A34-80D5-4EC2DB46A1AE}" destId="{9B7DAAE1-8705-4EEB-8037-20A60AE5BF0B}" srcOrd="1" destOrd="0" presId="urn:microsoft.com/office/officeart/2005/8/layout/vList2"/>
    <dgm:cxn modelId="{57989003-2351-4F2B-9D22-F30D2E1BDC64}" type="presParOf" srcId="{4033C3D0-9B87-4A34-80D5-4EC2DB46A1AE}" destId="{9586857D-2FFF-4891-8F94-0E14E7A8B105}" srcOrd="2" destOrd="0" presId="urn:microsoft.com/office/officeart/2005/8/layout/vList2"/>
    <dgm:cxn modelId="{05B4AA06-F40E-441F-B212-37EA1AFE332D}" type="presParOf" srcId="{4033C3D0-9B87-4A34-80D5-4EC2DB46A1AE}" destId="{ABC92DE9-8EF5-4516-BB18-3A984D04E286}" srcOrd="3" destOrd="0" presId="urn:microsoft.com/office/officeart/2005/8/layout/vList2"/>
    <dgm:cxn modelId="{A79E6024-E767-4B4B-BCF9-CB9F16FF2457}" type="presParOf" srcId="{4033C3D0-9B87-4A34-80D5-4EC2DB46A1AE}" destId="{6AF83EBE-276B-4DB1-9DAA-1D3899C6E5E9}" srcOrd="4" destOrd="0" presId="urn:microsoft.com/office/officeart/2005/8/layout/vList2"/>
    <dgm:cxn modelId="{B2EAF322-5297-4DEB-82E1-DB329FD33140}" type="presParOf" srcId="{4033C3D0-9B87-4A34-80D5-4EC2DB46A1AE}" destId="{41BCF770-7452-47C9-8194-244DF0F5AF15}" srcOrd="5" destOrd="0" presId="urn:microsoft.com/office/officeart/2005/8/layout/vList2"/>
    <dgm:cxn modelId="{894EF22B-DB59-404C-BCE1-D90B55B261E5}" type="presParOf" srcId="{4033C3D0-9B87-4A34-80D5-4EC2DB46A1AE}" destId="{4A63DEF4-8D57-4BF2-8404-DB67F145B9DE}" srcOrd="6" destOrd="0" presId="urn:microsoft.com/office/officeart/2005/8/layout/vList2"/>
    <dgm:cxn modelId="{4DA4F791-A001-49F2-B192-31AC7AF81F36}" type="presParOf" srcId="{4033C3D0-9B87-4A34-80D5-4EC2DB46A1AE}" destId="{E3BB9C5D-9225-4826-83E9-7785F74801A3}" srcOrd="7" destOrd="0" presId="urn:microsoft.com/office/officeart/2005/8/layout/vList2"/>
    <dgm:cxn modelId="{F6BBADDD-01B6-4A31-95C8-4DA18D04E192}" type="presParOf" srcId="{4033C3D0-9B87-4A34-80D5-4EC2DB46A1AE}" destId="{7C42EED0-1A16-43B0-A01D-B3F50E5D72B5}" srcOrd="8" destOrd="0" presId="urn:microsoft.com/office/officeart/2005/8/layout/vList2"/>
    <dgm:cxn modelId="{7B908C01-5DD3-453C-8CFC-2DE55FA65931}" type="presParOf" srcId="{4033C3D0-9B87-4A34-80D5-4EC2DB46A1AE}" destId="{1C1FBFDA-1993-4635-AA31-438D5C0D5A5B}" srcOrd="9" destOrd="0" presId="urn:microsoft.com/office/officeart/2005/8/layout/vList2"/>
    <dgm:cxn modelId="{96A5AB6C-6EE1-4C00-BAE4-E3AA0982D40C}" type="presParOf" srcId="{4033C3D0-9B87-4A34-80D5-4EC2DB46A1AE}" destId="{507AD1A2-583B-4368-A661-FA55D53A1DE5}" srcOrd="10" destOrd="0" presId="urn:microsoft.com/office/officeart/2005/8/layout/vList2"/>
    <dgm:cxn modelId="{325DACBC-3A0E-443E-BE70-3D3B7806B078}" type="presParOf" srcId="{4033C3D0-9B87-4A34-80D5-4EC2DB46A1AE}" destId="{B411DA9A-BA2F-42DE-BBC3-A654080489C3}" srcOrd="11" destOrd="0" presId="urn:microsoft.com/office/officeart/2005/8/layout/vList2"/>
    <dgm:cxn modelId="{80614F9B-859F-4141-98B2-71EE1B73F43E}" type="presParOf" srcId="{4033C3D0-9B87-4A34-80D5-4EC2DB46A1AE}" destId="{65F9E50B-27C0-4781-AAEC-DD8875E4C66F}" srcOrd="12" destOrd="0" presId="urn:microsoft.com/office/officeart/2005/8/layout/vList2"/>
    <dgm:cxn modelId="{84EB52A3-5411-4E87-8121-B3128630F514}" type="presParOf" srcId="{4033C3D0-9B87-4A34-80D5-4EC2DB46A1AE}" destId="{7DB6984B-C328-40DA-A58D-B79DA99B30B9}" srcOrd="13" destOrd="0" presId="urn:microsoft.com/office/officeart/2005/8/layout/vList2"/>
    <dgm:cxn modelId="{434A8170-928F-4C14-802D-D854BE5296F1}" type="presParOf" srcId="{4033C3D0-9B87-4A34-80D5-4EC2DB46A1AE}" destId="{45DE737A-5AEE-4412-BF3B-08DB956AFB0C}" srcOrd="14" destOrd="0" presId="urn:microsoft.com/office/officeart/2005/8/layout/vList2"/>
    <dgm:cxn modelId="{92A59069-28A9-481A-9C8F-0B6AFECCD191}" type="presParOf" srcId="{4033C3D0-9B87-4A34-80D5-4EC2DB46A1AE}" destId="{497394E6-B575-42D0-B871-05AAF597EECD}" srcOrd="15" destOrd="0" presId="urn:microsoft.com/office/officeart/2005/8/layout/vList2"/>
    <dgm:cxn modelId="{F306C5D5-24BC-4EDA-A1B6-50CA02BB5172}" type="presParOf" srcId="{4033C3D0-9B87-4A34-80D5-4EC2DB46A1AE}" destId="{5CB607CB-92A3-4C85-B53A-184A99B98767}" srcOrd="16" destOrd="0" presId="urn:microsoft.com/office/officeart/2005/8/layout/vList2"/>
    <dgm:cxn modelId="{4C78C5AA-238E-4E16-994C-6DF6CB7C1ABE}" type="presParOf" srcId="{4033C3D0-9B87-4A34-80D5-4EC2DB46A1AE}" destId="{E7A41DA2-1540-4B8E-97DD-39E12FC568D2}" srcOrd="17" destOrd="0" presId="urn:microsoft.com/office/officeart/2005/8/layout/vList2"/>
    <dgm:cxn modelId="{E51D12CE-1782-456B-9A20-CD254DF62C70}" type="presParOf" srcId="{4033C3D0-9B87-4A34-80D5-4EC2DB46A1AE}" destId="{948355F2-9734-48D9-8943-1FE3F93EB5AF}" srcOrd="18" destOrd="0" presId="urn:microsoft.com/office/officeart/2005/8/layout/vList2"/>
    <dgm:cxn modelId="{0540C970-C4FE-46FD-B7BE-B6D08C055D38}" type="presParOf" srcId="{4033C3D0-9B87-4A34-80D5-4EC2DB46A1AE}" destId="{578EE1C1-B251-46DD-8914-408F591F0607}" srcOrd="19" destOrd="0" presId="urn:microsoft.com/office/officeart/2005/8/layout/vList2"/>
    <dgm:cxn modelId="{EB475B18-270C-4370-9F7C-B923681D3667}" type="presParOf" srcId="{4033C3D0-9B87-4A34-80D5-4EC2DB46A1AE}" destId="{C66C6977-83E9-4A8A-8B93-3F86CE2627FF}" srcOrd="20" destOrd="0" presId="urn:microsoft.com/office/officeart/2005/8/layout/vList2"/>
    <dgm:cxn modelId="{F9C27026-E68C-408B-AA60-65AB2107F09B}" type="presParOf" srcId="{4033C3D0-9B87-4A34-80D5-4EC2DB46A1AE}" destId="{1C9C768C-184E-4CD4-96F2-B738CB38121F}" srcOrd="21" destOrd="0" presId="urn:microsoft.com/office/officeart/2005/8/layout/vList2"/>
    <dgm:cxn modelId="{A595AA1F-3AC8-4926-8195-9413D161E56B}" type="presParOf" srcId="{4033C3D0-9B87-4A34-80D5-4EC2DB46A1AE}" destId="{82526985-5DC4-4AC7-9B1B-324CD3A885DC}" srcOrd="22" destOrd="0" presId="urn:microsoft.com/office/officeart/2005/8/layout/vList2"/>
    <dgm:cxn modelId="{309CC600-8690-49CE-9BAF-D8519C8ECF60}" type="presParOf" srcId="{4033C3D0-9B87-4A34-80D5-4EC2DB46A1AE}" destId="{5443BCC6-9E04-4854-A740-3A0714DDDDC1}" srcOrd="23" destOrd="0" presId="urn:microsoft.com/office/officeart/2005/8/layout/vList2"/>
    <dgm:cxn modelId="{B169DCCD-626F-4775-A844-35EB95722A6D}" type="presParOf" srcId="{4033C3D0-9B87-4A34-80D5-4EC2DB46A1AE}" destId="{F094926A-A58C-49D1-B3E5-238F550754A3}" srcOrd="24" destOrd="0" presId="urn:microsoft.com/office/officeart/2005/8/layout/vList2"/>
    <dgm:cxn modelId="{76A6AA8E-BE9D-49F5-AFED-7BD5E456BADC}" type="presParOf" srcId="{4033C3D0-9B87-4A34-80D5-4EC2DB46A1AE}" destId="{CD76CD6D-5FD7-4CE6-BAD2-258BDEC022B5}" srcOrd="25" destOrd="0" presId="urn:microsoft.com/office/officeart/2005/8/layout/vList2"/>
    <dgm:cxn modelId="{10C213F7-89A6-480B-B284-39FAFEF8B1A2}" type="presParOf" srcId="{4033C3D0-9B87-4A34-80D5-4EC2DB46A1AE}" destId="{BC7BF8EA-998B-411E-A573-599503658BDD}" srcOrd="2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B3694-101D-407C-8405-83B83AB8F3CB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CBBFA-6817-47F2-9B63-37403690E5A8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Dấu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hiệu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biết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trường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hợp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nhiễm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hoặc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nghi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nhiễm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SARS-CoV2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752110" y="541866"/>
        <a:ext cx="7301111" cy="1083733"/>
      </dsp:txXfrm>
    </dsp:sp>
    <dsp:sp modelId="{FC81E86D-8DC3-4D40-B6EF-2FAF844334CD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CD368-8839-4D19-BA56-0DDB48901CBC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Hướng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dẫn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xử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trí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khi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có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trẻ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nghi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nhiễm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tại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trường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học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1146048" y="2167466"/>
        <a:ext cx="6907174" cy="1083733"/>
      </dsp:txXfrm>
    </dsp:sp>
    <dsp:sp modelId="{960303CD-5A8F-445C-A0BC-7C5E11E817B3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169E2-A801-414D-9DC2-8B56D7F00887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Một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xử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trí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ban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đầu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cần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lưu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ý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752110" y="3793066"/>
        <a:ext cx="7301111" cy="1083733"/>
      </dsp:txXfrm>
    </dsp:sp>
    <dsp:sp modelId="{46930B5E-60D7-46BD-8AA2-CB099DB7D2D9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859D-1FD1-48D7-92D6-5344736DA5F3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70FA2-A55E-4E4A-A052-B96F76F5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5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290" y="4343179"/>
            <a:ext cx="5485420" cy="4114358"/>
          </a:xfrm>
          <a:prstGeom prst="rect">
            <a:avLst/>
          </a:prstGeom>
        </p:spPr>
        <p:txBody>
          <a:bodyPr/>
          <a:lstStyle/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0FA2-A55E-4E4A-A052-B96F76F590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9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290" y="4343179"/>
            <a:ext cx="5485420" cy="4114358"/>
          </a:xfrm>
          <a:prstGeom prst="rect">
            <a:avLst/>
          </a:prstGeom>
        </p:spPr>
        <p:txBody>
          <a:bodyPr/>
          <a:lstStyle/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70FA2-A55E-4E4A-A052-B96F76F59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9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xmlns="" id="{2EA76F0E-20D4-4D33-BAF3-C18BDBEFD6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notes 2">
            <a:extLst>
              <a:ext uri="{FF2B5EF4-FFF2-40B4-BE49-F238E27FC236}">
                <a16:creationId xmlns:a16="http://schemas.microsoft.com/office/drawing/2014/main" xmlns="" id="{1A5F485D-509C-4107-90A7-367EAE6CE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vi-VN" dirty="0" smtClean="0"/>
              <a:t>Chú ý: Với trẻ có bệnh nền: béo phì, bệnh phổi mãn, suy thận mãn, gan mật, dùng corticoid kéo dài, suy giảm miễn dịch, tim bẩm sinh…cần theo dõi sát vì dễ diễn biến nặng.</a:t>
            </a:r>
            <a:endParaRPr lang="en-GB" altLang="en-US" dirty="0"/>
          </a:p>
        </p:txBody>
      </p:sp>
      <p:sp>
        <p:nvSpPr>
          <p:cNvPr id="56324" name="Espace réservé du numéro de diapositive 3">
            <a:extLst>
              <a:ext uri="{FF2B5EF4-FFF2-40B4-BE49-F238E27FC236}">
                <a16:creationId xmlns:a16="http://schemas.microsoft.com/office/drawing/2014/main" xmlns="" id="{0F3BD88B-F678-4BAF-BF4C-5CA44D5161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895CB3-DF18-4721-AE3F-F2D33D3FC94C}" type="slidenum">
              <a:rPr lang="fr-FR" altLang="fr-FR" smtClean="0">
                <a:latin typeface="Calibri" panose="020F0502020204030204" pitchFamily="34" charset="0"/>
              </a:rPr>
              <a:pPr/>
              <a:t>12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xmlns="" id="{2EA76F0E-20D4-4D33-BAF3-C18BDBEFD6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notes 2">
            <a:extLst>
              <a:ext uri="{FF2B5EF4-FFF2-40B4-BE49-F238E27FC236}">
                <a16:creationId xmlns:a16="http://schemas.microsoft.com/office/drawing/2014/main" xmlns="" id="{1A5F485D-509C-4107-90A7-367EAE6CE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6324" name="Espace réservé du numéro de diapositive 3">
            <a:extLst>
              <a:ext uri="{FF2B5EF4-FFF2-40B4-BE49-F238E27FC236}">
                <a16:creationId xmlns:a16="http://schemas.microsoft.com/office/drawing/2014/main" xmlns="" id="{0F3BD88B-F678-4BAF-BF4C-5CA44D5161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895CB3-DF18-4721-AE3F-F2D33D3FC94C}" type="slidenum">
              <a:rPr lang="fr-FR" altLang="fr-FR" smtClean="0">
                <a:latin typeface="Calibri" panose="020F0502020204030204" pitchFamily="34" charset="0"/>
              </a:rPr>
              <a:pPr/>
              <a:t>13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70FA2-A55E-4E4A-A052-B96F76F59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25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2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032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BDDC1B-56B9-984A-A939-2205548C6E6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3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076158" y="1806497"/>
            <a:ext cx="2910684" cy="13975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05191" y="1806497"/>
            <a:ext cx="2910684" cy="13975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640675" y="1806497"/>
            <a:ext cx="2910684" cy="139759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B21D6E-BE26-411A-BFC1-F3811CFE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FB5AFF4-0714-4522-8093-26155F8D4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>
                <a:latin typeface="Roboto" pitchFamily="2" charset="0"/>
                <a:ea typeface="Roboto" pitchFamily="2" charset="0"/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187440"/>
            <a:ext cx="12192000" cy="67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0EEA4F3-09EE-4D28-AA9A-D7F84CB6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1D4FF-6863-4D2F-848E-527FFF55AE61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B1DC75FC-A33F-4092-ABCD-6E4C0ECD1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D34B7AF-1AFD-4306-BADC-7490DE58A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EB7188-31A8-48C8-859F-33338EA45D1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FA69A0-A08F-4351-817D-3671C2ED60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CA1D1640-77A0-413E-9B51-F1432B1F4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7" b="17436"/>
          <a:stretch/>
        </p:blipFill>
        <p:spPr>
          <a:xfrm>
            <a:off x="51387" y="0"/>
            <a:ext cx="3329643" cy="1068984"/>
          </a:xfrm>
          <a:prstGeom prst="rect">
            <a:avLst/>
          </a:prstGeom>
        </p:spPr>
      </p:pic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xmlns="" id="{D781D896-8D4E-4362-94F2-448697A6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5438016"/>
            <a:ext cx="10515600" cy="70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29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C7915DB-13EE-4717-9759-F7A582A0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1D4FF-6863-4D2F-848E-527FFF55AE61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4E17B7E-2335-4CAA-81C5-97529116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36BB5DB-A85E-4218-98E7-A9D22DA8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EB7188-31A8-48C8-859F-33338EA45D1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53AB8E-AA06-4218-A719-2877AE68CAB5}"/>
              </a:ext>
            </a:extLst>
          </p:cNvPr>
          <p:cNvSpPr/>
          <p:nvPr/>
        </p:nvSpPr>
        <p:spPr>
          <a:xfrm>
            <a:off x="0" y="-9525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6EB9E4FA-3BB8-4F87-AE4D-CA3E59946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7" b="17436"/>
          <a:stretch/>
        </p:blipFill>
        <p:spPr>
          <a:xfrm>
            <a:off x="51387" y="0"/>
            <a:ext cx="3329643" cy="10689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0CA68F-48D9-4BE7-A261-867224BD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06554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039FF4C-7A9E-4F7C-8909-14E75C44A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61728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5F82F9-3DCB-4B48-97B0-D9790ED1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926A208-D9AF-4325-BB1F-D861CE0C5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2250083-7BBF-49C8-B970-8721C7D3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8F07DD1-C95C-4D8B-A709-DD112825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1D4FF-6863-4D2F-848E-527FFF55AE61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ACCAB78-BBB5-4E63-A31C-618372A0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1FE91F4-DE27-4739-B783-F89A1474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EB7188-31A8-48C8-859F-33338EA45D1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6055360"/>
            <a:ext cx="1219200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5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50BE81-8F74-4823-AC6D-8AE7ACDF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4BA6FB0-58BD-485D-8CEC-DE65DA0F9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3993C8B-6452-4E88-B1C3-0D42FDBF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985C983A-133E-4A8C-A99B-3EA1F4C02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74774DF6-C49A-4E59-B44E-E33CBC921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43B8A32-79EB-4F4A-A844-6FC7BAFA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1D4FF-6863-4D2F-848E-527FFF55AE61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38F5FD67-A610-481F-A49A-D87A24402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990DE5F8-33AF-47B0-90DA-1C8AD9AA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EB7188-31A8-48C8-859F-33338EA45D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602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ACA34E-69E2-4B19-91F8-DB6B4FE5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5B8A36F-A520-43EA-8647-9BF790B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1D4FF-6863-4D2F-848E-527FFF55AE61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32D55F2-EC01-43AB-B94C-403981A2B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F2FF857-D9CA-407F-BEE9-F77FF720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EB7188-31A8-48C8-859F-33338EA45D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2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674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7D2560-28C5-45B1-AF16-85B39672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4D292A7-A84D-4BE3-AE91-D73B520F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A41AC1A-F701-4AE9-AE1A-777F224FA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B193CF9-EB6D-40A3-8EF8-824CCEC9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1D4FF-6863-4D2F-848E-527FFF55AE61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70D8C85-96B2-4E32-91AA-24FB10D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AC2ED17-CE2F-4728-8870-3C4C58FA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EB7188-31A8-48C8-859F-33338EA45D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59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35040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71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7258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0498667" y="6371350"/>
            <a:ext cx="736600" cy="43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1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95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2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9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4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43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5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EC5D-3265-7644-8E7D-43F51D9D2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E611D-58B1-CC4A-88CD-2E421800B9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91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9223E2B-279A-4BC4-B2E6-BD05DECFD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82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r-FR" dirty="0"/>
          </a:p>
          <a:p>
            <a:pPr lvl="2"/>
            <a:endParaRPr lang="fr-FR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2E8AF0BA-D660-4568-82CA-4734F0A72A20}"/>
              </a:ext>
            </a:extLst>
          </p:cNvPr>
          <p:cNvSpPr txBox="1"/>
          <p:nvPr/>
        </p:nvSpPr>
        <p:spPr>
          <a:xfrm>
            <a:off x="478221" y="6688723"/>
            <a:ext cx="11713779" cy="169277"/>
          </a:xfrm>
          <a:prstGeom prst="rect">
            <a:avLst/>
          </a:prstGeom>
          <a:solidFill>
            <a:srgbClr val="5B92E5"/>
          </a:solidFill>
        </p:spPr>
        <p:txBody>
          <a:bodyPr wrap="square" tIns="0" bIns="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8525" algn="l"/>
                <a:tab pos="11928475" algn="r"/>
              </a:tabLst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WORLD HEALTH ORGANIZATION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After Action Review	PAGE </a:t>
            </a:r>
            <a:fld id="{4213CE9A-38B3-4D70-8418-BE72ACBE14F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98525" algn="l"/>
                  <a:tab pos="11928475" algn="r"/>
                </a:tabLst>
                <a:defRPr/>
              </a:pPr>
              <a:t>‹#›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fld id="{06EF6311-959C-416E-8381-83B18966FFAB}" type="datetime7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98525" algn="l"/>
                  <a:tab pos="11928475" algn="r"/>
                </a:tabLst>
                <a:defRPr/>
              </a:pPr>
              <a:t>Mar-22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DB22092-B1DC-470E-A26A-D3D7A9B1538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418" y="6127531"/>
            <a:ext cx="1360183" cy="730469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xmlns="" id="{30EC3AA1-A488-4CEA-8648-F6CBBAA16ABB}"/>
              </a:ext>
            </a:extLst>
          </p:cNvPr>
          <p:cNvSpPr txBox="1">
            <a:spLocks/>
          </p:cNvSpPr>
          <p:nvPr/>
        </p:nvSpPr>
        <p:spPr>
          <a:xfrm>
            <a:off x="1587" y="0"/>
            <a:ext cx="12190413" cy="783771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 spc="-220" dirty="0">
              <a:solidFill>
                <a:schemeClr val="bg1"/>
              </a:solidFill>
              <a:latin typeface="Roboto Cn" pitchFamily="2" charset="0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B806A787-5189-4DF7-94D1-FD692453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85"/>
            <a:ext cx="10515600" cy="70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9CD1F8C2-E926-4C70-A286-BDC2D1D73D9F}"/>
              </a:ext>
            </a:extLst>
          </p:cNvPr>
          <p:cNvSpPr txBox="1"/>
          <p:nvPr userDrawn="1"/>
        </p:nvSpPr>
        <p:spPr>
          <a:xfrm>
            <a:off x="478221" y="6688723"/>
            <a:ext cx="11713779" cy="169277"/>
          </a:xfrm>
          <a:prstGeom prst="rect">
            <a:avLst/>
          </a:prstGeom>
          <a:solidFill>
            <a:srgbClr val="5B92E5"/>
          </a:solidFill>
        </p:spPr>
        <p:txBody>
          <a:bodyPr wrap="square" tIns="0" bIns="0" rtlCol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8525" algn="l"/>
                <a:tab pos="11928475" algn="r"/>
              </a:tabLst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WORLD HEALTH ORGANIZATION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Country COVID-19 Intra-Action Review (IAR)	SLIDE </a:t>
            </a:r>
            <a:fld id="{4213CE9A-38B3-4D70-8418-BE72ACBE14F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98525" algn="l"/>
                  <a:tab pos="11928475" algn="r"/>
                </a:tabLst>
                <a:defRPr/>
              </a:pPr>
              <a:t>‹#›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EF4C224-7E63-4CD6-90C4-8DEB19405C4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418" y="6127531"/>
            <a:ext cx="1360183" cy="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Roboto Cn" pitchFamily="2" charset="0"/>
          <a:ea typeface="Roboto Cn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1">
              <a:lumMod val="75000"/>
            </a:schemeClr>
          </a:solidFill>
          <a:latin typeface="Roboto" pitchFamily="2" charset="0"/>
          <a:ea typeface="Roboto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94C46CCE-A518-4BB0-B22F-126B275A5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9"/>
          <a:stretch/>
        </p:blipFill>
        <p:spPr>
          <a:xfrm>
            <a:off x="0" y="0"/>
            <a:ext cx="9987280" cy="446024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CF390821-87AF-4D15-94E6-3589928541B0}"/>
              </a:ext>
            </a:extLst>
          </p:cNvPr>
          <p:cNvSpPr txBox="1">
            <a:spLocks/>
          </p:cNvSpPr>
          <p:nvPr/>
        </p:nvSpPr>
        <p:spPr>
          <a:xfrm>
            <a:off x="741680" y="2438400"/>
            <a:ext cx="10678160" cy="221488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400" b="1" dirty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XỬ </a:t>
            </a:r>
            <a:r>
              <a:rPr lang="vi-VN" sz="4400" b="1" dirty="0" smtClean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4400" b="1" dirty="0" smtClean="0">
              <a:solidFill>
                <a:srgbClr val="0092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4400" b="1" dirty="0" smtClean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</a:t>
            </a:r>
            <a:r>
              <a:rPr lang="vi-VN" sz="4400" b="1" dirty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 NHIỄM </a:t>
            </a:r>
            <a:r>
              <a:rPr lang="vi-VN" sz="4400" b="1" dirty="0" smtClean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SARS-COV2</a:t>
            </a:r>
            <a:endParaRPr lang="en-US" sz="4400" b="1" dirty="0" smtClean="0">
              <a:solidFill>
                <a:srgbClr val="0092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4400" b="1" dirty="0" smtClean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</a:t>
            </a:r>
            <a:r>
              <a:rPr lang="vi-VN" sz="4400" b="1" dirty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</a:t>
            </a:r>
            <a:r>
              <a:rPr lang="en-US" sz="4400" b="1" dirty="0" smtClean="0">
                <a:solidFill>
                  <a:srgbClr val="009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 HỌC VÀ THCS</a:t>
            </a:r>
            <a:endParaRPr lang="en-GB" sz="4000" b="1" dirty="0">
              <a:solidFill>
                <a:srgbClr val="0092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E7CF4A-B751-4A5B-B24F-B16AA7DAD81B}"/>
              </a:ext>
            </a:extLst>
          </p:cNvPr>
          <p:cNvSpPr txBox="1"/>
          <p:nvPr/>
        </p:nvSpPr>
        <p:spPr>
          <a:xfrm>
            <a:off x="0" y="721500"/>
            <a:ext cx="40895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480" y="85851"/>
            <a:ext cx="1188720" cy="941688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6400" y="5359398"/>
            <a:ext cx="11274557" cy="889002"/>
          </a:xfrm>
        </p:spPr>
        <p:txBody>
          <a:bodyPr>
            <a:normAutofit/>
          </a:bodyPr>
          <a:lstStyle/>
          <a:p>
            <a:pPr algn="r"/>
            <a:r>
              <a:rPr lang="en-US" dirty="0" err="1" smtClean="0">
                <a:latin typeface="Arial" pitchFamily="34" charset="0"/>
                <a:cs typeface="Arial" pitchFamily="34" charset="0"/>
              </a:rPr>
              <a:t>Báo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BS.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Nguyễn Hà Phương</a:t>
            </a:r>
          </a:p>
          <a:p>
            <a:pPr algn="r"/>
            <a:r>
              <a:rPr lang="en-US" dirty="0">
                <a:latin typeface="Arial" pitchFamily="34" charset="0"/>
                <a:cs typeface="Arial" pitchFamily="34" charset="0"/>
              </a:rPr>
              <a:t>Khoa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Nhi</a:t>
            </a:r>
            <a:r>
              <a:rPr lang="en-US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Viện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Đức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6080" y="40885"/>
            <a:ext cx="11562080" cy="7020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nhiễm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CoVid-19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94360" y="972185"/>
            <a:ext cx="11003280" cy="948055"/>
          </a:xfrm>
        </p:spPr>
        <p:txBody>
          <a:bodyPr>
            <a:normAutofit/>
          </a:bodyPr>
          <a:lstStyle/>
          <a:p>
            <a:r>
              <a:rPr lang="vi-VN" dirty="0">
                <a:latin typeface="+mn-lt"/>
              </a:rPr>
              <a:t>Khi trẻ tiếp xúc gần hoặc có yếu tố dịch tễ VÀ có ít nhất 2 trong số các biểu hiện lâm sàng sau đây:</a:t>
            </a:r>
            <a:endParaRPr lang="en-US" dirty="0">
              <a:latin typeface="+mn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90" y="1943970"/>
            <a:ext cx="972819" cy="208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11" y="1943970"/>
            <a:ext cx="935404" cy="208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14" y="1943970"/>
            <a:ext cx="961307" cy="208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13" y="1943970"/>
            <a:ext cx="1060124" cy="208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29" y="1943969"/>
            <a:ext cx="1034947" cy="208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798" y="1943970"/>
            <a:ext cx="967029" cy="208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18" y="4217428"/>
            <a:ext cx="1222496" cy="240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11" y="3932346"/>
            <a:ext cx="1263731" cy="268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42" y="4068051"/>
            <a:ext cx="1198147" cy="248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890" y="4068051"/>
            <a:ext cx="1226938" cy="251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117664" y="4401132"/>
            <a:ext cx="1516575" cy="2151966"/>
            <a:chOff x="9144373" y="1905972"/>
            <a:chExt cx="707761" cy="1523028"/>
          </a:xfrm>
        </p:grpSpPr>
        <p:pic>
          <p:nvPicPr>
            <p:cNvPr id="3086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373" y="1905972"/>
              <a:ext cx="707760" cy="1523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149028" y="2789098"/>
              <a:ext cx="703106" cy="639902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VIÊM ĐƯỜNG HÔ HẤP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9C811AE4-A680-4F86-A829-5EBCCBD4455F}"/>
              </a:ext>
            </a:extLst>
          </p:cNvPr>
          <p:cNvSpPr txBox="1"/>
          <p:nvPr/>
        </p:nvSpPr>
        <p:spPr>
          <a:xfrm>
            <a:off x="227012" y="6623607"/>
            <a:ext cx="6553201" cy="184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1050" i="1" dirty="0">
                <a:solidFill>
                  <a:srgbClr val="002060"/>
                </a:solidFill>
              </a:rPr>
              <a:t>Quyết định 405/QĐ-BYT 2022 Hướng dẫn chẩn đoán và điều trị COVID-19 ở trẻ em</a:t>
            </a:r>
          </a:p>
        </p:txBody>
      </p:sp>
    </p:spTree>
    <p:extLst>
      <p:ext uri="{BB962C8B-B14F-4D97-AF65-F5344CB8AC3E}">
        <p14:creationId xmlns:p14="http://schemas.microsoft.com/office/powerpoint/2010/main" val="126628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6080" y="40885"/>
            <a:ext cx="11562080" cy="7020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nhiễm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CoVid-19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94360" y="972185"/>
            <a:ext cx="11003280" cy="245681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sz="3200" dirty="0">
                <a:latin typeface="+mn-lt"/>
              </a:rPr>
              <a:t>Khi trẻ có kết quả xét nghiệm nhanh kháng nguyên dương tính với vi </a:t>
            </a:r>
            <a:r>
              <a:rPr lang="vi-VN" sz="3200" dirty="0" smtClean="0">
                <a:latin typeface="+mn-lt"/>
              </a:rPr>
              <a:t>rút</a:t>
            </a:r>
            <a:r>
              <a:rPr lang="en-US" sz="3200" dirty="0" smtClean="0">
                <a:latin typeface="+mn-lt"/>
              </a:rPr>
              <a:t> </a:t>
            </a:r>
            <a:r>
              <a:rPr lang="vi-VN" sz="3200" dirty="0" smtClean="0">
                <a:latin typeface="+mn-lt"/>
              </a:rPr>
              <a:t>SARS-CoV-2 (trừ trường hợp nêu tại Mục 2.2, điểm b, c và d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Hướng </a:t>
            </a:r>
            <a:r>
              <a:rPr lang="vi-VN" sz="3200" dirty="0">
                <a:latin typeface="+mn-lt"/>
              </a:rPr>
              <a:t>dẫn chẩn đoán và điều trị COVID-19 ở trẻ </a:t>
            </a:r>
            <a:r>
              <a:rPr lang="vi-VN" sz="3200" dirty="0" smtClean="0">
                <a:latin typeface="+mn-lt"/>
              </a:rPr>
              <a:t>em).</a:t>
            </a:r>
            <a:endParaRPr lang="en-US" sz="3200" dirty="0">
              <a:latin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9C811AE4-A680-4F86-A829-5EBCCBD4455F}"/>
              </a:ext>
            </a:extLst>
          </p:cNvPr>
          <p:cNvSpPr txBox="1"/>
          <p:nvPr/>
        </p:nvSpPr>
        <p:spPr>
          <a:xfrm>
            <a:off x="227012" y="6623607"/>
            <a:ext cx="6553201" cy="184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1050" i="1" dirty="0">
                <a:solidFill>
                  <a:srgbClr val="002060"/>
                </a:solidFill>
              </a:rPr>
              <a:t>Quyết định 405/QĐ-BYT 2022 Hướng dẫn chẩn đoán và điều trị COVID-19 ở trẻ em</a:t>
            </a:r>
          </a:p>
        </p:txBody>
      </p:sp>
      <p:pic>
        <p:nvPicPr>
          <p:cNvPr id="4098" name="Picture 2" descr="Các xét nghiệm xác định COVID-19 - Tin liên quan - Cổng thông tin Bộ Y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425921"/>
            <a:ext cx="6203950" cy="3382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008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 38">
            <a:extLst>
              <a:ext uri="{FF2B5EF4-FFF2-40B4-BE49-F238E27FC236}">
                <a16:creationId xmlns:a16="http://schemas.microsoft.com/office/drawing/2014/main" xmlns="" id="{7877057E-2A07-4111-AD1F-2487C9A71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3332162"/>
            <a:ext cx="33528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age 35">
            <a:extLst>
              <a:ext uri="{FF2B5EF4-FFF2-40B4-BE49-F238E27FC236}">
                <a16:creationId xmlns:a16="http://schemas.microsoft.com/office/drawing/2014/main" xmlns="" id="{94EE1881-EB0C-423C-BA02-153F8F18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2516187"/>
            <a:ext cx="3352800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Image 17">
            <a:extLst>
              <a:ext uri="{FF2B5EF4-FFF2-40B4-BE49-F238E27FC236}">
                <a16:creationId xmlns:a16="http://schemas.microsoft.com/office/drawing/2014/main" xmlns="" id="{3DF91F47-ECC4-4B7D-B5C0-A8761E7A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17663"/>
            <a:ext cx="3348038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xmlns="" id="{592DA5B7-0A34-48D8-9C0B-962D7445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95249"/>
            <a:ext cx="10515600" cy="6016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PHÂN ĐỘ LÂM SÀNG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3" name="Image 3">
            <a:extLst>
              <a:ext uri="{FF2B5EF4-FFF2-40B4-BE49-F238E27FC236}">
                <a16:creationId xmlns:a16="http://schemas.microsoft.com/office/drawing/2014/main" xmlns="" id="{F7D88AA7-5C8E-4462-AED1-BA15CA202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085850"/>
            <a:ext cx="89296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Image 6">
            <a:extLst>
              <a:ext uri="{FF2B5EF4-FFF2-40B4-BE49-F238E27FC236}">
                <a16:creationId xmlns:a16="http://schemas.microsoft.com/office/drawing/2014/main" xmlns="" id="{A3BCBADB-CEE3-404B-9CE0-CDDF0F39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90963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ZoneTexte 11">
            <a:extLst>
              <a:ext uri="{FF2B5EF4-FFF2-40B4-BE49-F238E27FC236}">
                <a16:creationId xmlns:a16="http://schemas.microsoft.com/office/drawing/2014/main" xmlns="" id="{D7C90EC7-0D39-4CDF-88FF-95404F06C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700" y="1219200"/>
            <a:ext cx="4479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b="1" dirty="0" smtClean="0">
                <a:solidFill>
                  <a:schemeClr val="bg1"/>
                </a:solidFill>
              </a:rPr>
              <a:t>TRẺ NHIỄM KHÔNG CÓ TRIỆU CHỨNG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pic>
        <p:nvPicPr>
          <p:cNvPr id="55306" name="Image 13">
            <a:extLst>
              <a:ext uri="{FF2B5EF4-FFF2-40B4-BE49-F238E27FC236}">
                <a16:creationId xmlns:a16="http://schemas.microsoft.com/office/drawing/2014/main" xmlns="" id="{4E26D201-8D80-4276-9FB0-F6448D59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920875"/>
            <a:ext cx="65500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Image 10">
            <a:extLst>
              <a:ext uri="{FF2B5EF4-FFF2-40B4-BE49-F238E27FC236}">
                <a16:creationId xmlns:a16="http://schemas.microsoft.com/office/drawing/2014/main" xmlns="" id="{F8BC5713-AB8C-4422-A9FD-C10A8B5F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74466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Image 15">
            <a:extLst>
              <a:ext uri="{FF2B5EF4-FFF2-40B4-BE49-F238E27FC236}">
                <a16:creationId xmlns:a16="http://schemas.microsoft.com/office/drawing/2014/main" xmlns="" id="{94471F46-FA55-48B0-AEA9-3B5F4623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2698750"/>
            <a:ext cx="42846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Image 8">
            <a:extLst>
              <a:ext uri="{FF2B5EF4-FFF2-40B4-BE49-F238E27FC236}">
                <a16:creationId xmlns:a16="http://schemas.microsoft.com/office/drawing/2014/main" xmlns="" id="{CD78F8C6-C69F-4CB9-AA63-E9F57C16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25590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ZoneTexte 18">
            <a:extLst>
              <a:ext uri="{FF2B5EF4-FFF2-40B4-BE49-F238E27FC236}">
                <a16:creationId xmlns:a16="http://schemas.microsoft.com/office/drawing/2014/main" xmlns="" id="{43465D6D-1B16-4773-AF0C-587E589F3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255838"/>
            <a:ext cx="29591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dirty="0">
                <a:solidFill>
                  <a:schemeClr val="bg1"/>
                </a:solidFill>
              </a:rPr>
              <a:t>Trẻ nhiễm không có triệu chứng: là những trẻ được chẩn đoán xác định nhiễm COVID-19 nhưng không có bất kỳ biểu hiện lâm sàng nào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55311" name="ZoneTexte 36">
            <a:extLst>
              <a:ext uri="{FF2B5EF4-FFF2-40B4-BE49-F238E27FC236}">
                <a16:creationId xmlns:a16="http://schemas.microsoft.com/office/drawing/2014/main" xmlns="" id="{EE61DB5C-2814-4634-ACB0-93F0BA15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2744064"/>
            <a:ext cx="31115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1600" dirty="0">
                <a:solidFill>
                  <a:schemeClr val="bg1"/>
                </a:solidFill>
              </a:rPr>
              <a:t>- Triệu chứng không điển hình: sốt, đau họng, ho, chảy mũi, tiêu chảy, nôn, đau cơ, ngạt mũi, mất khứu/vị giác, không có triệu chứng của viêm phổi.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Nhịp thở bình thường </a:t>
            </a:r>
            <a:r>
              <a:rPr lang="vi-VN" altLang="en-US" sz="1600" dirty="0" smtClean="0">
                <a:solidFill>
                  <a:schemeClr val="bg1"/>
                </a:solidFill>
              </a:rPr>
              <a:t>theo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  <a:r>
              <a:rPr lang="vi-VN" altLang="en-US" sz="1600" dirty="0" smtClean="0">
                <a:solidFill>
                  <a:schemeClr val="bg1"/>
                </a:solidFill>
              </a:rPr>
              <a:t>tuổi</a:t>
            </a:r>
            <a:r>
              <a:rPr lang="vi-VN" altLang="en-US" sz="1600" dirty="0">
                <a:solidFill>
                  <a:schemeClr val="bg1"/>
                </a:solidFill>
              </a:rPr>
              <a:t>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Không có biểu hiện của thiếu ô xy, SpO2 ≥ 96% khi thở khí trời.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Thần kinh: trẻ tỉnh táo, sinh hoạt bình thường, bú mẹ/ăn/uống bình thường.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X-quang phổi bình thường</a:t>
            </a:r>
            <a:r>
              <a:rPr lang="vi-VN" altLang="en-US" sz="1600" dirty="0" smtClean="0">
                <a:solidFill>
                  <a:schemeClr val="bg1"/>
                </a:solidFill>
              </a:rPr>
              <a:t>.</a:t>
            </a:r>
            <a:endParaRPr lang="vi-VN" altLang="en-US" sz="1600" dirty="0">
              <a:solidFill>
                <a:schemeClr val="bg1"/>
              </a:solidFill>
            </a:endParaRPr>
          </a:p>
        </p:txBody>
      </p:sp>
      <p:sp>
        <p:nvSpPr>
          <p:cNvPr id="55312" name="Rectangle 39">
            <a:extLst>
              <a:ext uri="{FF2B5EF4-FFF2-40B4-BE49-F238E27FC236}">
                <a16:creationId xmlns:a16="http://schemas.microsoft.com/office/drawing/2014/main" xmlns="" id="{245C033E-8AFB-4DD7-BA58-BDF9965F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826" y="3549650"/>
            <a:ext cx="305752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1400" dirty="0">
                <a:solidFill>
                  <a:schemeClr val="bg1"/>
                </a:solidFill>
              </a:rPr>
              <a:t>- Có triệu chứng viêm phổi nhưng không có các dấu hiệu của viêm </a:t>
            </a:r>
            <a:r>
              <a:rPr lang="vi-VN" altLang="en-US" sz="1400" dirty="0" smtClean="0">
                <a:solidFill>
                  <a:schemeClr val="bg1"/>
                </a:solidFill>
              </a:rPr>
              <a:t>phổi</a:t>
            </a:r>
            <a:r>
              <a:rPr lang="en-US" altLang="en-US" sz="1400" dirty="0" smtClean="0">
                <a:solidFill>
                  <a:schemeClr val="bg1"/>
                </a:solidFill>
              </a:rPr>
              <a:t> </a:t>
            </a:r>
            <a:r>
              <a:rPr lang="vi-VN" altLang="en-US" sz="1400" dirty="0" smtClean="0">
                <a:solidFill>
                  <a:schemeClr val="bg1"/>
                </a:solidFill>
              </a:rPr>
              <a:t>nặng </a:t>
            </a:r>
            <a:r>
              <a:rPr lang="vi-VN" altLang="en-US" sz="1400" dirty="0">
                <a:solidFill>
                  <a:schemeClr val="bg1"/>
                </a:solidFill>
              </a:rPr>
              <a:t>và rất nặng:</a:t>
            </a:r>
          </a:p>
          <a:p>
            <a:pPr algn="just"/>
            <a:r>
              <a:rPr lang="vi-VN" altLang="en-US" sz="1400" dirty="0">
                <a:solidFill>
                  <a:schemeClr val="bg1"/>
                </a:solidFill>
              </a:rPr>
              <a:t>+ Thở nhanh: &lt; 2 tháng: ≥ </a:t>
            </a:r>
            <a:r>
              <a:rPr lang="vi-VN" altLang="en-US" sz="1400" dirty="0" smtClean="0">
                <a:solidFill>
                  <a:schemeClr val="bg1"/>
                </a:solidFill>
              </a:rPr>
              <a:t>60</a:t>
            </a:r>
            <a:r>
              <a:rPr lang="en-US" altLang="en-US" sz="1400" dirty="0" smtClean="0">
                <a:solidFill>
                  <a:schemeClr val="bg1"/>
                </a:solidFill>
              </a:rPr>
              <a:t> </a:t>
            </a:r>
            <a:r>
              <a:rPr lang="vi-VN" altLang="en-US" sz="1400" dirty="0" smtClean="0">
                <a:solidFill>
                  <a:schemeClr val="bg1"/>
                </a:solidFill>
              </a:rPr>
              <a:t>lần/phút</a:t>
            </a:r>
            <a:r>
              <a:rPr lang="vi-VN" altLang="en-US" sz="1400" dirty="0">
                <a:solidFill>
                  <a:schemeClr val="bg1"/>
                </a:solidFill>
              </a:rPr>
              <a:t>; 2-11 tháng: ≥ 50 lần/phút; 1-5 tuổi</a:t>
            </a:r>
            <a:r>
              <a:rPr lang="vi-VN" altLang="en-US" sz="1400" dirty="0" smtClean="0">
                <a:solidFill>
                  <a:schemeClr val="bg1"/>
                </a:solidFill>
              </a:rPr>
              <a:t>:</a:t>
            </a:r>
            <a:r>
              <a:rPr lang="en-US" altLang="en-US" sz="1400" dirty="0" smtClean="0">
                <a:solidFill>
                  <a:schemeClr val="bg1"/>
                </a:solidFill>
              </a:rPr>
              <a:t> </a:t>
            </a:r>
            <a:r>
              <a:rPr lang="vi-VN" altLang="en-US" sz="1400" dirty="0" smtClean="0">
                <a:solidFill>
                  <a:schemeClr val="bg1"/>
                </a:solidFill>
              </a:rPr>
              <a:t>≥ </a:t>
            </a:r>
            <a:r>
              <a:rPr lang="vi-VN" altLang="en-US" sz="1400" dirty="0">
                <a:solidFill>
                  <a:schemeClr val="bg1"/>
                </a:solidFill>
              </a:rPr>
              <a:t>40 lần/phút</a:t>
            </a:r>
            <a:r>
              <a:rPr lang="vi-VN" altLang="en-US" sz="1400" dirty="0" smtClean="0">
                <a:solidFill>
                  <a:schemeClr val="bg1"/>
                </a:solidFill>
              </a:rPr>
              <a:t>.</a:t>
            </a:r>
            <a:endParaRPr lang="vi-VN" altLang="en-US" sz="1400" dirty="0">
              <a:solidFill>
                <a:schemeClr val="bg1"/>
              </a:solidFill>
            </a:endParaRPr>
          </a:p>
          <a:p>
            <a:pPr algn="just"/>
            <a:r>
              <a:rPr lang="vi-VN" altLang="en-US" sz="1400" dirty="0">
                <a:solidFill>
                  <a:schemeClr val="bg1"/>
                </a:solidFill>
              </a:rPr>
              <a:t>+ SpO2: 94 - 95% khi thở khí trời</a:t>
            </a:r>
            <a:r>
              <a:rPr lang="vi-VN" altLang="en-US" sz="1400" dirty="0" smtClean="0">
                <a:solidFill>
                  <a:schemeClr val="bg1"/>
                </a:solidFill>
              </a:rPr>
              <a:t>.</a:t>
            </a:r>
            <a:endParaRPr lang="vi-VN" altLang="en-US" sz="1400" dirty="0">
              <a:solidFill>
                <a:schemeClr val="bg1"/>
              </a:solidFill>
            </a:endParaRPr>
          </a:p>
          <a:p>
            <a:pPr algn="just"/>
            <a:r>
              <a:rPr lang="vi-VN" altLang="en-US" sz="1400" dirty="0">
                <a:solidFill>
                  <a:schemeClr val="bg1"/>
                </a:solidFill>
              </a:rPr>
              <a:t>+ Thần kinh: tỉnh táo, </a:t>
            </a:r>
            <a:r>
              <a:rPr lang="vi-VN" altLang="en-US" sz="1400" dirty="0" smtClean="0">
                <a:solidFill>
                  <a:schemeClr val="bg1"/>
                </a:solidFill>
              </a:rPr>
              <a:t>mệt,</a:t>
            </a:r>
            <a:r>
              <a:rPr lang="en-US" altLang="en-US" sz="1400" dirty="0" smtClean="0">
                <a:solidFill>
                  <a:schemeClr val="bg1"/>
                </a:solidFill>
              </a:rPr>
              <a:t> </a:t>
            </a:r>
            <a:r>
              <a:rPr lang="vi-VN" altLang="en-US" sz="1400" dirty="0" smtClean="0">
                <a:solidFill>
                  <a:schemeClr val="bg1"/>
                </a:solidFill>
              </a:rPr>
              <a:t>ăn/bú/uống </a:t>
            </a:r>
            <a:r>
              <a:rPr lang="vi-VN" altLang="en-US" sz="1400" dirty="0">
                <a:solidFill>
                  <a:schemeClr val="bg1"/>
                </a:solidFill>
              </a:rPr>
              <a:t>ít hơn.</a:t>
            </a:r>
          </a:p>
          <a:p>
            <a:pPr algn="just"/>
            <a:r>
              <a:rPr lang="vi-VN" altLang="en-US" sz="1400" dirty="0">
                <a:solidFill>
                  <a:schemeClr val="bg1"/>
                </a:solidFill>
              </a:rPr>
              <a:t>+ X-quang phổi có tổn thương dạng mô kẽ, kính mờ (thường 2 </a:t>
            </a:r>
            <a:r>
              <a:rPr lang="vi-VN" altLang="en-US" sz="1400" dirty="0" smtClean="0">
                <a:solidFill>
                  <a:schemeClr val="bg1"/>
                </a:solidFill>
              </a:rPr>
              <a:t>đáy</a:t>
            </a:r>
            <a:r>
              <a:rPr lang="en-US" altLang="en-US" sz="1400" dirty="0" smtClean="0">
                <a:solidFill>
                  <a:schemeClr val="bg1"/>
                </a:solidFill>
              </a:rPr>
              <a:t> </a:t>
            </a:r>
            <a:r>
              <a:rPr lang="vi-VN" altLang="en-US" sz="1400" dirty="0" smtClean="0">
                <a:solidFill>
                  <a:schemeClr val="bg1"/>
                </a:solidFill>
              </a:rPr>
              <a:t>phổi</a:t>
            </a:r>
            <a:r>
              <a:rPr lang="vi-VN" altLang="en-US" sz="1400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55313" name="ZoneTexte 11">
            <a:extLst>
              <a:ext uri="{FF2B5EF4-FFF2-40B4-BE49-F238E27FC236}">
                <a16:creationId xmlns:a16="http://schemas.microsoft.com/office/drawing/2014/main" xmlns="" id="{CB54C863-1123-4E69-8E6D-1624BC58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4" y="2041803"/>
            <a:ext cx="1838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b="1" dirty="0" smtClean="0">
                <a:solidFill>
                  <a:schemeClr val="bg1"/>
                </a:solidFill>
              </a:rPr>
              <a:t>MỨC ĐỘ NHẸ</a:t>
            </a:r>
            <a:endParaRPr lang="vi-VN" altLang="en-US" b="1" dirty="0">
              <a:solidFill>
                <a:schemeClr val="bg1"/>
              </a:solidFill>
            </a:endParaRPr>
          </a:p>
        </p:txBody>
      </p:sp>
      <p:sp>
        <p:nvSpPr>
          <p:cNvPr id="55314" name="ZoneTexte 11">
            <a:extLst>
              <a:ext uri="{FF2B5EF4-FFF2-40B4-BE49-F238E27FC236}">
                <a16:creationId xmlns:a16="http://schemas.microsoft.com/office/drawing/2014/main" xmlns="" id="{8539E4DB-E946-4903-840D-331508598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7" y="2829203"/>
            <a:ext cx="3036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b="1" dirty="0" smtClean="0">
                <a:solidFill>
                  <a:schemeClr val="bg1"/>
                </a:solidFill>
              </a:rPr>
              <a:t> </a:t>
            </a:r>
            <a:r>
              <a:rPr lang="vi-VN" altLang="en-US" b="1" dirty="0" smtClean="0">
                <a:solidFill>
                  <a:schemeClr val="bg1"/>
                </a:solidFill>
              </a:rPr>
              <a:t>MỨC ĐỘ TRUNG BÌNH</a:t>
            </a:r>
            <a:endParaRPr lang="vi-V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18"/>
          <p:cNvSpPr/>
          <p:nvPr/>
        </p:nvSpPr>
        <p:spPr>
          <a:xfrm>
            <a:off x="5775326" y="1963739"/>
            <a:ext cx="6350000" cy="56038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300" name="Image 17">
            <a:extLst>
              <a:ext uri="{FF2B5EF4-FFF2-40B4-BE49-F238E27FC236}">
                <a16:creationId xmlns:a16="http://schemas.microsoft.com/office/drawing/2014/main" xmlns="" id="{3DF91F47-ECC4-4B7D-B5C0-A8761E7A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17663"/>
            <a:ext cx="4654550" cy="466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age 35">
            <a:extLst>
              <a:ext uri="{FF2B5EF4-FFF2-40B4-BE49-F238E27FC236}">
                <a16:creationId xmlns:a16="http://schemas.microsoft.com/office/drawing/2014/main" xmlns="" id="{94EE1881-EB0C-423C-BA02-153F8F18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520157"/>
            <a:ext cx="547370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entagon 1"/>
          <p:cNvSpPr/>
          <p:nvPr/>
        </p:nvSpPr>
        <p:spPr>
          <a:xfrm>
            <a:off x="479425" y="1104900"/>
            <a:ext cx="8780463" cy="560388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592DA5B7-0A34-48D8-9C0B-962D7445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95249"/>
            <a:ext cx="10515600" cy="6016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PHÂN ĐỘ LÂM SÀNG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4" name="Image 6">
            <a:extLst>
              <a:ext uri="{FF2B5EF4-FFF2-40B4-BE49-F238E27FC236}">
                <a16:creationId xmlns:a16="http://schemas.microsoft.com/office/drawing/2014/main" xmlns="" id="{A3BCBADB-CEE3-404B-9CE0-CDDF0F39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90963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ZoneTexte 11">
            <a:extLst>
              <a:ext uri="{FF2B5EF4-FFF2-40B4-BE49-F238E27FC236}">
                <a16:creationId xmlns:a16="http://schemas.microsoft.com/office/drawing/2014/main" xmlns="" id="{D7C90EC7-0D39-4CDF-88FF-95404F06C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700" y="1219200"/>
            <a:ext cx="18886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b="1" dirty="0" smtClean="0">
                <a:solidFill>
                  <a:schemeClr val="bg1"/>
                </a:solidFill>
              </a:rPr>
              <a:t>MỨC ĐỘ NẶNG</a:t>
            </a:r>
            <a:endParaRPr lang="vi-VN" altLang="en-US" b="1" dirty="0">
              <a:solidFill>
                <a:schemeClr val="bg1"/>
              </a:solidFill>
            </a:endParaRPr>
          </a:p>
        </p:txBody>
      </p:sp>
      <p:pic>
        <p:nvPicPr>
          <p:cNvPr id="55307" name="Image 10">
            <a:extLst>
              <a:ext uri="{FF2B5EF4-FFF2-40B4-BE49-F238E27FC236}">
                <a16:creationId xmlns:a16="http://schemas.microsoft.com/office/drawing/2014/main" xmlns="" id="{F8BC5713-AB8C-4422-A9FD-C10A8B5F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74863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ZoneTexte 18">
            <a:extLst>
              <a:ext uri="{FF2B5EF4-FFF2-40B4-BE49-F238E27FC236}">
                <a16:creationId xmlns:a16="http://schemas.microsoft.com/office/drawing/2014/main" xmlns="" id="{43465D6D-1B16-4773-AF0C-587E589F3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4" y="1922462"/>
            <a:ext cx="419576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2000" dirty="0">
                <a:solidFill>
                  <a:schemeClr val="bg1"/>
                </a:solidFill>
              </a:rPr>
              <a:t>Có một trong các dấu hiệu sau</a:t>
            </a:r>
          </a:p>
          <a:p>
            <a:pPr algn="just"/>
            <a:r>
              <a:rPr lang="vi-VN" altLang="en-US" sz="2000" dirty="0">
                <a:solidFill>
                  <a:schemeClr val="bg1"/>
                </a:solidFill>
              </a:rPr>
              <a:t>Trẻ có triệu chứng viêm phổi nặng, chưa có dấu hiệu nguy hiểm đe dọa tính mạng:</a:t>
            </a:r>
          </a:p>
          <a:p>
            <a:pPr algn="just"/>
            <a:r>
              <a:rPr lang="vi-VN" altLang="en-US" sz="2000" dirty="0">
                <a:solidFill>
                  <a:schemeClr val="bg1"/>
                </a:solidFill>
              </a:rPr>
              <a:t>+ Thở nhanh theo tuổi kèm ≥ 1 dấu hiệu co rút lồng ngực hoặc thở rên (trẻ &lt; 2th), phập phồng cánh mũi;</a:t>
            </a:r>
          </a:p>
          <a:p>
            <a:pPr algn="just"/>
            <a:r>
              <a:rPr lang="vi-VN" altLang="en-US" sz="2000" dirty="0">
                <a:solidFill>
                  <a:schemeClr val="bg1"/>
                </a:solidFill>
              </a:rPr>
              <a:t>+ Thần kinh: trẻ khó chịu, quấy khóc, bú/ăn/uống khó.</a:t>
            </a:r>
          </a:p>
          <a:p>
            <a:pPr algn="just"/>
            <a:r>
              <a:rPr lang="vi-VN" altLang="en-US" sz="2000" dirty="0">
                <a:solidFill>
                  <a:schemeClr val="bg1"/>
                </a:solidFill>
              </a:rPr>
              <a:t>SpO2: 90 - &lt; 94% khi thở khí trời.</a:t>
            </a:r>
          </a:p>
          <a:p>
            <a:pPr algn="just"/>
            <a:r>
              <a:rPr lang="en-US" altLang="en-US" sz="2000" dirty="0" smtClean="0">
                <a:solidFill>
                  <a:schemeClr val="bg1"/>
                </a:solidFill>
              </a:rPr>
              <a:t>+ </a:t>
            </a:r>
            <a:r>
              <a:rPr lang="vi-VN" altLang="en-US" sz="2000" dirty="0" smtClean="0">
                <a:solidFill>
                  <a:schemeClr val="bg1"/>
                </a:solidFill>
              </a:rPr>
              <a:t>X-quang </a:t>
            </a:r>
            <a:r>
              <a:rPr lang="vi-VN" altLang="en-US" sz="2000" dirty="0">
                <a:solidFill>
                  <a:schemeClr val="bg1"/>
                </a:solidFill>
              </a:rPr>
              <a:t>phổi có tổn thương dạng mô kẽ, kính mờ lan tỏa ≥ 50% phổi.</a:t>
            </a:r>
          </a:p>
        </p:txBody>
      </p:sp>
      <p:sp>
        <p:nvSpPr>
          <p:cNvPr id="55311" name="ZoneTexte 36">
            <a:extLst>
              <a:ext uri="{FF2B5EF4-FFF2-40B4-BE49-F238E27FC236}">
                <a16:creationId xmlns:a16="http://schemas.microsoft.com/office/drawing/2014/main" xmlns="" id="{EE61DB5C-2814-4634-ACB0-93F0BA15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4" y="2748034"/>
            <a:ext cx="51339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1600" dirty="0">
                <a:solidFill>
                  <a:schemeClr val="bg1"/>
                </a:solidFill>
              </a:rPr>
              <a:t>Có một trong các dấu hiệu sau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Suy hô hấp nặng SpO2 &lt; 90% khi thở khí trời, cần đặt NKQ thông khí xâm nhập.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Dấu hiệu nguy hiểm đe dọa tính mạng: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+ Tím trung tâm;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+ Thở bất thường, rối loạn nhịp thở;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+ Thần kinh: ý thức giảm khó đánh thức hoặc hôn mê;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+ Trẻ bỏ bú/ăn hoặc không uống được;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Hội chứng suy hô hấp cấp tiến triển (ARDS).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Huyết áp tụt, sốc, sốc nhiễm trùng, lactat máu &gt; 2 mmol/L.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Suy đa tạng.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Hội chứng viêm hệ thống liên quan tới COVID-19 trẻ em (MIS-C) có sốc/suy đa cơ quan.</a:t>
            </a:r>
          </a:p>
          <a:p>
            <a:r>
              <a:rPr lang="vi-VN" altLang="en-US" sz="1600" dirty="0">
                <a:solidFill>
                  <a:schemeClr val="bg1"/>
                </a:solidFill>
              </a:rPr>
              <a:t>- Cơn bão cytokin</a:t>
            </a:r>
          </a:p>
        </p:txBody>
      </p:sp>
      <p:sp>
        <p:nvSpPr>
          <p:cNvPr id="55313" name="ZoneTexte 11">
            <a:extLst>
              <a:ext uri="{FF2B5EF4-FFF2-40B4-BE49-F238E27FC236}">
                <a16:creationId xmlns:a16="http://schemas.microsoft.com/office/drawing/2014/main" xmlns="" id="{CB54C863-1123-4E69-8E6D-1624BC58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3" y="2045773"/>
            <a:ext cx="2952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b="1" dirty="0" smtClean="0">
                <a:solidFill>
                  <a:schemeClr val="bg1"/>
                </a:solidFill>
              </a:rPr>
              <a:t>MỨC ĐỘ NGUY KỊCH</a:t>
            </a:r>
            <a:endParaRPr lang="vi-V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26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6199"/>
            <a:ext cx="10515600" cy="704851"/>
          </a:xfrm>
        </p:spPr>
        <p:txBody>
          <a:bodyPr/>
          <a:lstStyle/>
          <a:p>
            <a:r>
              <a:rPr lang="vi-VN" dirty="0">
                <a:latin typeface="+mn-lt"/>
              </a:rPr>
              <a:t>Yếu tố nguy cơ diễn tiến nặng</a:t>
            </a:r>
            <a:endParaRPr lang="en-US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92080632"/>
              </p:ext>
            </p:extLst>
          </p:nvPr>
        </p:nvGraphicFramePr>
        <p:xfrm>
          <a:off x="838200" y="923925"/>
          <a:ext cx="10725150" cy="5753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896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69460"/>
            <a:ext cx="11677649" cy="70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QUY TRÌNH XỬ LÝ KHI PHÁT HIỆN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HỌC SINH NHIỄM COVID-19 TẠI CƠ SỞ GIÁO DỤC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s://hcdc.vn/public/img/02bf8460bf0d6384849ca010eda38cf8e9dbc4c7/images/dangbai2/images/quy-trinh-phat-hien-va-xu-ly-truong-hop-mac-covid19-tai-co-so-giao-duc/images/57B249CE-93B6-498C-BDD0-D7220858FDD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8" b="26602" l="5403" r="97581">
                        <a14:foregroundMark x1="91371" y1="20544" x2="87903" y2="25022"/>
                        <a14:foregroundMark x1="93871" y1="16813" x2="93468" y2="18042"/>
                        <a14:foregroundMark x1="86452" y1="16813" x2="87177" y2="18174"/>
                        <a14:foregroundMark x1="86855" y1="17296" x2="85565" y2="18525"/>
                        <a14:foregroundMark x1="21532" y1="15496" x2="17339" y2="15013"/>
                        <a14:foregroundMark x1="17500" y1="15101" x2="9435" y2="16330"/>
                        <a14:foregroundMark x1="16048" y1="14925" x2="18871" y2="15013"/>
                        <a14:foregroundMark x1="16613" y1="14355" x2="18548" y2="14706"/>
                        <a14:foregroundMark x1="16935" y1="14355" x2="15726" y2="14794"/>
                        <a14:foregroundMark x1="22742" y1="15189" x2="60323" y2="14530"/>
                        <a14:foregroundMark x1="65081" y1="14794" x2="74919" y2="15189"/>
                        <a14:foregroundMark x1="69839" y1="12599" x2="70000" y2="15101"/>
                        <a14:foregroundMark x1="9597" y1="15847" x2="7339" y2="16067"/>
                        <a14:foregroundMark x1="95000" y1="13126" x2="92097" y2="1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7" t="5543" r="1228" b="73051"/>
          <a:stretch/>
        </p:blipFill>
        <p:spPr bwMode="auto">
          <a:xfrm>
            <a:off x="219075" y="847723"/>
            <a:ext cx="5820444" cy="24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hcdc.vn/public/img/02bf8460bf0d6384849ca010eda38cf8e9dbc4c7/images/dangbai2/images/quy-trinh-phat-hien-va-xu-ly-truong-hop-mac-covid19-tai-co-so-giao-duc/images/57B249CE-93B6-498C-BDD0-D7220858FDD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24" b="43020" l="5000" r="97097">
                        <a14:foregroundMark x1="88548" y1="29148" x2="91210" y2="40825"/>
                        <a14:foregroundMark x1="93145" y1="29236" x2="95968" y2="3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5" t="23795" r="2666" b="56253"/>
          <a:stretch/>
        </p:blipFill>
        <p:spPr bwMode="auto">
          <a:xfrm>
            <a:off x="6143959" y="1009863"/>
            <a:ext cx="5981366" cy="23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hcdc.vn/public/img/02bf8460bf0d6384849ca010eda38cf8e9dbc4c7/images/dangbai2/images/quy-trinh-phat-hien-va-xu-ly-truong-hop-mac-covid19-tai-co-so-giao-duc/images/57B249CE-93B6-498C-BDD0-D7220858FDD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581" b="68349" l="4194" r="99194">
                        <a14:foregroundMark x1="91371" y1="20544" x2="87903" y2="25022"/>
                        <a14:foregroundMark x1="93871" y1="16813" x2="93468" y2="18042"/>
                        <a14:foregroundMark x1="86452" y1="16813" x2="87177" y2="18174"/>
                        <a14:foregroundMark x1="86855" y1="17296" x2="85565" y2="18525"/>
                        <a14:foregroundMark x1="21532" y1="15496" x2="17339" y2="15013"/>
                        <a14:foregroundMark x1="17500" y1="15101" x2="9435" y2="16330"/>
                        <a14:foregroundMark x1="16048" y1="14925" x2="18871" y2="15013"/>
                        <a14:foregroundMark x1="16613" y1="14355" x2="18548" y2="14706"/>
                        <a14:foregroundMark x1="16935" y1="14355" x2="15726" y2="14794"/>
                        <a14:foregroundMark x1="22742" y1="15189" x2="60323" y2="14530"/>
                        <a14:foregroundMark x1="65081" y1="14794" x2="74919" y2="15189"/>
                        <a14:foregroundMark x1="69839" y1="12599" x2="70000" y2="15101"/>
                        <a14:foregroundMark x1="9597" y1="15847" x2="7339" y2="16067"/>
                        <a14:foregroundMark x1="92097" y1="44425" x2="91210" y2="65672"/>
                        <a14:foregroundMark x1="84919" y1="44908" x2="85081" y2="65759"/>
                        <a14:foregroundMark x1="94355" y1="43942" x2="97016" y2="65540"/>
                        <a14:foregroundMark x1="83710" y1="48464" x2="96452" y2="52063"/>
                        <a14:foregroundMark x1="85565" y1="56673" x2="92097" y2="63257"/>
                        <a14:foregroundMark x1="83145" y1="44337" x2="95081" y2="44337"/>
                        <a14:foregroundMark x1="79435" y1="43196" x2="95403" y2="43679"/>
                        <a14:foregroundMark x1="96452" y1="44425" x2="96452" y2="53117"/>
                        <a14:foregroundMark x1="94758" y1="65847" x2="84516" y2="65057"/>
                        <a14:foregroundMark x1="84032" y1="64706" x2="90323" y2="66023"/>
                        <a14:foregroundMark x1="21855" y1="43854" x2="55726" y2="44074"/>
                        <a14:foregroundMark x1="88226" y1="51624" x2="88226" y2="58385"/>
                        <a14:foregroundMark x1="90323" y1="46620" x2="90323" y2="51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8" t="42335" r="1229" b="31768"/>
          <a:stretch/>
        </p:blipFill>
        <p:spPr bwMode="auto">
          <a:xfrm>
            <a:off x="66675" y="3724275"/>
            <a:ext cx="5941194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hcdc.vn/public/img/02bf8460bf0d6384849ca010eda38cf8e9dbc4c7/images/dangbai2/images/quy-trinh-phat-hien-va-xu-ly-truong-hop-mac-covid19-tai-co-so-giao-duc/images/57B249CE-93B6-498C-BDD0-D7220858FDD0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1" b="94996" l="4839" r="99839">
                        <a14:foregroundMark x1="91371" y1="20544" x2="87903" y2="25022"/>
                        <a14:foregroundMark x1="93871" y1="16813" x2="93468" y2="18042"/>
                        <a14:foregroundMark x1="86452" y1="16813" x2="87177" y2="18174"/>
                        <a14:foregroundMark x1="86855" y1="17296" x2="85565" y2="18525"/>
                        <a14:foregroundMark x1="21532" y1="15496" x2="17339" y2="15013"/>
                        <a14:foregroundMark x1="17500" y1="15101" x2="9435" y2="16330"/>
                        <a14:foregroundMark x1="16048" y1="14925" x2="18871" y2="15013"/>
                        <a14:foregroundMark x1="16613" y1="14355" x2="18548" y2="14706"/>
                        <a14:foregroundMark x1="16935" y1="14355" x2="15726" y2="14794"/>
                        <a14:foregroundMark x1="22742" y1="15189" x2="60323" y2="14530"/>
                        <a14:foregroundMark x1="65081" y1="14794" x2="74919" y2="15189"/>
                        <a14:foregroundMark x1="69839" y1="12599" x2="70000" y2="15101"/>
                        <a14:foregroundMark x1="9597" y1="15847" x2="7339" y2="16067"/>
                        <a14:foregroundMark x1="92097" y1="44425" x2="91210" y2="65672"/>
                        <a14:foregroundMark x1="84919" y1="44908" x2="85081" y2="65759"/>
                        <a14:foregroundMark x1="94355" y1="43942" x2="97016" y2="65540"/>
                        <a14:foregroundMark x1="83710" y1="48464" x2="96452" y2="52063"/>
                        <a14:foregroundMark x1="85565" y1="56673" x2="92097" y2="63257"/>
                        <a14:foregroundMark x1="83145" y1="44337" x2="95081" y2="44337"/>
                        <a14:foregroundMark x1="79435" y1="43196" x2="95403" y2="43679"/>
                        <a14:foregroundMark x1="96452" y1="44425" x2="96452" y2="53117"/>
                        <a14:foregroundMark x1="94758" y1="65847" x2="84516" y2="65057"/>
                        <a14:foregroundMark x1="84032" y1="64706" x2="90323" y2="66023"/>
                        <a14:foregroundMark x1="21855" y1="43854" x2="55726" y2="44074"/>
                        <a14:foregroundMark x1="88226" y1="51624" x2="88226" y2="58385"/>
                        <a14:foregroundMark x1="90323" y1="46620" x2="90323" y2="51493"/>
                        <a14:foregroundMark x1="83790" y1="71247" x2="95161" y2="71598"/>
                        <a14:foregroundMark x1="85645" y1="73003" x2="85887" y2="76383"/>
                        <a14:foregroundMark x1="87419" y1="79587" x2="92419" y2="84416"/>
                        <a14:foregroundMark x1="93548" y1="80114" x2="85645" y2="83099"/>
                        <a14:foregroundMark x1="94597" y1="82748" x2="93226" y2="83977"/>
                        <a14:foregroundMark x1="85806" y1="89464" x2="97661" y2="94337"/>
                        <a14:foregroundMark x1="83952" y1="90869" x2="84516" y2="93986"/>
                        <a14:foregroundMark x1="92581" y1="89947" x2="97500" y2="91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7" t="68439" r="1310" b="4381"/>
          <a:stretch/>
        </p:blipFill>
        <p:spPr bwMode="auto">
          <a:xfrm>
            <a:off x="6184131" y="3650456"/>
            <a:ext cx="5941194" cy="31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 lưu ý khi sử dụng dấu chấm than tro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68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0868835" cy="6858000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4036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 lưu ý khi sử dụng dấu chấm than tro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68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0868835" cy="6858000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pc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vi-VN" sz="3200" spc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 SỐ XỬ TRÍ BAN ĐẦU CẦN LƯU Ý</a:t>
            </a:r>
            <a:endParaRPr lang="en-US" sz="3200" spc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42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3A01EE-8374-4AFD-A3D3-AAA39A2D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XỬ TRÍ SỐT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02AD7FA-E3C2-4724-85F8-4F8EDA6878B3}"/>
              </a:ext>
            </a:extLst>
          </p:cNvPr>
          <p:cNvSpPr/>
          <p:nvPr/>
        </p:nvSpPr>
        <p:spPr>
          <a:xfrm>
            <a:off x="1687911" y="4540891"/>
            <a:ext cx="10156751" cy="54211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000" tIns="106680" rIns="106681" bIns="106680" numCol="1" spcCol="1270" anchor="ctr" anchorCtr="0">
            <a:noAutofit/>
          </a:bodyPr>
          <a:lstStyle/>
          <a:p>
            <a:pPr marL="1430338" lvl="0" indent="-1430338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Uống thêm nước</a:t>
            </a:r>
          </a:p>
        </p:txBody>
      </p:sp>
      <p:grpSp>
        <p:nvGrpSpPr>
          <p:cNvPr id="58" name="Group 25">
            <a:extLst>
              <a:ext uri="{FF2B5EF4-FFF2-40B4-BE49-F238E27FC236}">
                <a16:creationId xmlns:a16="http://schemas.microsoft.com/office/drawing/2014/main" xmlns="" id="{3CE4DAAA-4994-4C3B-8496-3772128DA4E1}"/>
              </a:ext>
            </a:extLst>
          </p:cNvPr>
          <p:cNvGrpSpPr/>
          <p:nvPr/>
        </p:nvGrpSpPr>
        <p:grpSpPr>
          <a:xfrm>
            <a:off x="437825" y="4277661"/>
            <a:ext cx="1249581" cy="1250897"/>
            <a:chOff x="3200499" y="3735720"/>
            <a:chExt cx="1488832" cy="1490400"/>
          </a:xfrm>
        </p:grpSpPr>
        <p:sp>
          <p:nvSpPr>
            <p:cNvPr id="59" name="Rectangle: Rounded Corners 26">
              <a:extLst>
                <a:ext uri="{FF2B5EF4-FFF2-40B4-BE49-F238E27FC236}">
                  <a16:creationId xmlns:a16="http://schemas.microsoft.com/office/drawing/2014/main" xmlns="" id="{2E16DC5B-20D7-4A37-9357-B8EDAE39CC07}"/>
                </a:ext>
              </a:extLst>
            </p:cNvPr>
            <p:cNvSpPr/>
            <p:nvPr/>
          </p:nvSpPr>
          <p:spPr>
            <a:xfrm>
              <a:off x="3200499" y="3735720"/>
              <a:ext cx="1488832" cy="1490400"/>
            </a:xfrm>
            <a:prstGeom prst="roundRect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1600" b="1" dirty="0">
                  <a:latin typeface="Arial Black" panose="020B0A04020102020204" pitchFamily="34" charset="0"/>
                </a:rPr>
                <a:t>STEP </a:t>
              </a:r>
              <a:r>
                <a:rPr lang="en-US" sz="1600" b="1" dirty="0" smtClean="0">
                  <a:latin typeface="Arial Black" panose="020B0A04020102020204" pitchFamily="34" charset="0"/>
                </a:rPr>
                <a:t>2</a:t>
              </a:r>
              <a:endParaRPr lang="en-US" sz="1600" b="1" dirty="0">
                <a:latin typeface="Arial Black" panose="020B0A04020102020204" pitchFamily="34" charset="0"/>
              </a:endParaRPr>
            </a:p>
          </p:txBody>
        </p:sp>
        <p:sp>
          <p:nvSpPr>
            <p:cNvPr id="60" name="Rectangle: Rounded Corners 27">
              <a:extLst>
                <a:ext uri="{FF2B5EF4-FFF2-40B4-BE49-F238E27FC236}">
                  <a16:creationId xmlns:a16="http://schemas.microsoft.com/office/drawing/2014/main" xmlns="" id="{AE07C32C-1D8C-481A-815C-0FF9A513C6CE}"/>
                </a:ext>
              </a:extLst>
            </p:cNvPr>
            <p:cNvSpPr/>
            <p:nvPr/>
          </p:nvSpPr>
          <p:spPr>
            <a:xfrm>
              <a:off x="3322236" y="3818090"/>
              <a:ext cx="1245359" cy="10351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6661" y="2201314"/>
            <a:ext cx="11434122" cy="1250897"/>
            <a:chOff x="410540" y="2782339"/>
            <a:chExt cx="11434122" cy="12508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7BB19DED-3F0C-42D5-ACDA-95CBD2E15FA9}"/>
                </a:ext>
              </a:extLst>
            </p:cNvPr>
            <p:cNvSpPr/>
            <p:nvPr/>
          </p:nvSpPr>
          <p:spPr>
            <a:xfrm>
              <a:off x="1654387" y="2996963"/>
              <a:ext cx="10190275" cy="8732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106680" rIns="106681" bIns="106680" numCol="1" spcCol="1270" anchor="ctr" anchorCtr="0">
              <a:noAutofit/>
            </a:bodyPr>
            <a:lstStyle/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sốt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sốt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38,5</a:t>
              </a:r>
              <a:r>
                <a:rPr lang="en-US" sz="28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C: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Paracetamol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10-15 mg/kg/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4-6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sốt</a:t>
              </a:r>
              <a:endPara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" name="Group 21">
              <a:extLst>
                <a:ext uri="{FF2B5EF4-FFF2-40B4-BE49-F238E27FC236}">
                  <a16:creationId xmlns:a16="http://schemas.microsoft.com/office/drawing/2014/main" xmlns="" id="{08557344-1984-4E16-A11B-3C10F7F59204}"/>
                </a:ext>
              </a:extLst>
            </p:cNvPr>
            <p:cNvGrpSpPr/>
            <p:nvPr/>
          </p:nvGrpSpPr>
          <p:grpSpPr>
            <a:xfrm>
              <a:off x="410540" y="2782339"/>
              <a:ext cx="1249581" cy="1250897"/>
              <a:chOff x="256131" y="2486250"/>
              <a:chExt cx="1488832" cy="1490400"/>
            </a:xfrm>
            <a:solidFill>
              <a:schemeClr val="accent1"/>
            </a:solidFill>
          </p:grpSpPr>
          <p:sp>
            <p:nvSpPr>
              <p:cNvPr id="56" name="Rectangle 40">
                <a:extLst>
                  <a:ext uri="{FF2B5EF4-FFF2-40B4-BE49-F238E27FC236}">
                    <a16:creationId xmlns:a16="http://schemas.microsoft.com/office/drawing/2014/main" xmlns="" id="{05500821-C67E-432C-A29B-9C342731FAE1}"/>
                  </a:ext>
                </a:extLst>
              </p:cNvPr>
              <p:cNvSpPr/>
              <p:nvPr/>
            </p:nvSpPr>
            <p:spPr>
              <a:xfrm>
                <a:off x="256131" y="2486250"/>
                <a:ext cx="1488832" cy="14904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b"/>
              <a:lstStyle/>
              <a:p>
                <a:pPr algn="ctr"/>
                <a:r>
                  <a:rPr lang="en-US" sz="1600" b="1" dirty="0">
                    <a:latin typeface="Arial Black" panose="020B0A04020102020204" pitchFamily="34" charset="0"/>
                  </a:rPr>
                  <a:t>STEP </a:t>
                </a:r>
                <a:r>
                  <a:rPr lang="en-US" sz="1600" b="1" dirty="0" smtClean="0">
                    <a:latin typeface="Arial Black" panose="020B0A04020102020204" pitchFamily="34" charset="0"/>
                  </a:rPr>
                  <a:t>1</a:t>
                </a:r>
                <a:endParaRPr lang="en-US" sz="1600" b="1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7" name="Rectangle: Rounded Corners 41">
                <a:extLst>
                  <a:ext uri="{FF2B5EF4-FFF2-40B4-BE49-F238E27FC236}">
                    <a16:creationId xmlns:a16="http://schemas.microsoft.com/office/drawing/2014/main" xmlns="" id="{1404A9AF-175F-4D60-95B3-5A4A29FFFA12}"/>
                  </a:ext>
                </a:extLst>
              </p:cNvPr>
              <p:cNvSpPr/>
              <p:nvPr/>
            </p:nvSpPr>
            <p:spPr>
              <a:xfrm>
                <a:off x="377868" y="2568620"/>
                <a:ext cx="1245359" cy="103513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endParaRPr lang="en-US" sz="1600"/>
              </a:p>
            </p:txBody>
          </p:sp>
        </p:grp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15" y="2851472"/>
              <a:ext cx="836376" cy="8687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0" name="Picture 6" descr="Nước tinh khiết là gì? So sánh nước tinh khiết và nước khoá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1" y="4346794"/>
            <a:ext cx="1066899" cy="931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8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Những hình ảnh cảm ơ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5B2886-38DA-4DC8-A842-734975BA4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91" y="2681725"/>
            <a:ext cx="3479541" cy="234351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xmlns="" id="{4DC0EA3D-92D3-4D8A-B9DD-1F713585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213"/>
            <a:ext cx="10515600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NỘI DUNG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688080" y="983826"/>
            <a:ext cx="8128000" cy="5418667"/>
            <a:chOff x="3688080" y="983826"/>
            <a:chExt cx="8128000" cy="5418667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3020008241"/>
                </p:ext>
              </p:extLst>
            </p:nvPr>
          </p:nvGraphicFramePr>
          <p:xfrm>
            <a:off x="3688080" y="98382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6" name="Group 5"/>
            <p:cNvGrpSpPr/>
            <p:nvPr/>
          </p:nvGrpSpPr>
          <p:grpSpPr>
            <a:xfrm>
              <a:off x="3982721" y="1656080"/>
              <a:ext cx="1323807" cy="4084320"/>
              <a:chOff x="3982721" y="1656080"/>
              <a:chExt cx="1323807" cy="408432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3982721" y="1656080"/>
                <a:ext cx="910236" cy="853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36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396292" y="3281680"/>
                <a:ext cx="910236" cy="853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sz="36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989893" y="4886960"/>
                <a:ext cx="910236" cy="853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897029-44C4-4E7C-BB44-5035EDC5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85" y="108285"/>
            <a:ext cx="11694255" cy="636625"/>
          </a:xfrm>
        </p:spPr>
        <p:txBody>
          <a:bodyPr>
            <a:normAutofit/>
          </a:bodyPr>
          <a:lstStyle/>
          <a:p>
            <a:pPr lvl="0"/>
            <a:r>
              <a:rPr lang="en-US" sz="2800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nhiễm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nhiễm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SARS-CoV2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5" y="744910"/>
            <a:ext cx="4991552" cy="6073872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29276" y="1705085"/>
            <a:ext cx="6210299" cy="40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897029-44C4-4E7C-BB44-5035EDC5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85" y="108285"/>
            <a:ext cx="11694255" cy="636625"/>
          </a:xfrm>
        </p:spPr>
        <p:txBody>
          <a:bodyPr>
            <a:normAutofit/>
          </a:bodyPr>
          <a:lstStyle/>
          <a:p>
            <a:pPr lvl="0"/>
            <a:r>
              <a:rPr lang="en-US" sz="2800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nhiễm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nhiễm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SARS-CoV2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80228A5-86B2-4583-A2C5-5F6201FF8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441" y="1066800"/>
            <a:ext cx="7065010" cy="3971925"/>
          </a:xfrm>
        </p:spPr>
        <p:txBody>
          <a:bodyPr>
            <a:normAutofit/>
          </a:bodyPr>
          <a:lstStyle/>
          <a:p>
            <a:r>
              <a:rPr lang="en-US" sz="2400" b="1" smtClean="0"/>
              <a:t>Đối</a:t>
            </a:r>
            <a:r>
              <a:rPr lang="en-US" sz="2400" b="1" dirty="0" smtClean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trẻ</a:t>
            </a:r>
            <a:r>
              <a:rPr lang="en-US" sz="2400" b="1" dirty="0">
                <a:solidFill>
                  <a:srgbClr val="FF0000"/>
                </a:solidFill>
              </a:rPr>
              <a:t> LỚN</a:t>
            </a:r>
            <a:r>
              <a:rPr lang="en-US" sz="2400" b="1" dirty="0"/>
              <a:t>,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nhiễm</a:t>
            </a:r>
            <a:r>
              <a:rPr lang="en-US" sz="2400" b="1" dirty="0"/>
              <a:t> SAR-CoV2 </a:t>
            </a:r>
            <a:r>
              <a:rPr lang="en-US" sz="2400" b="1" dirty="0" err="1"/>
              <a:t>trẻ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thường</a:t>
            </a:r>
            <a:r>
              <a:rPr lang="en-US" sz="2400" b="1" dirty="0"/>
              <a:t> than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Mệt</a:t>
            </a:r>
            <a:r>
              <a:rPr lang="en-US" sz="2400" dirty="0"/>
              <a:t> </a:t>
            </a:r>
            <a:r>
              <a:rPr lang="en-US" sz="2400" dirty="0" err="1"/>
              <a:t>mỏi</a:t>
            </a:r>
            <a:r>
              <a:rPr lang="en-US" sz="2400" dirty="0"/>
              <a:t>, </a:t>
            </a:r>
            <a:r>
              <a:rPr lang="en-US" sz="2400" dirty="0" err="1"/>
              <a:t>chán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Đau</a:t>
            </a:r>
            <a:r>
              <a:rPr lang="en-US" sz="2400" dirty="0"/>
              <a:t> </a:t>
            </a:r>
            <a:r>
              <a:rPr lang="en-US" sz="2400" dirty="0" err="1"/>
              <a:t>ngực</a:t>
            </a:r>
            <a:r>
              <a:rPr lang="en-US" sz="2400" baseline="30000" dirty="0">
                <a:solidFill>
                  <a:srgbClr val="FF0000"/>
                </a:solidFill>
              </a:rPr>
              <a:t>*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thở</a:t>
            </a:r>
            <a:r>
              <a:rPr lang="en-US" sz="2400" baseline="30000" dirty="0">
                <a:solidFill>
                  <a:srgbClr val="FF0000"/>
                </a:solidFill>
              </a:rPr>
              <a:t>*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Đau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, </a:t>
            </a:r>
            <a:r>
              <a:rPr lang="en-US" sz="2400" dirty="0" err="1"/>
              <a:t>đau</a:t>
            </a:r>
            <a:r>
              <a:rPr lang="en-US" sz="2400" dirty="0"/>
              <a:t> </a:t>
            </a:r>
            <a:r>
              <a:rPr lang="en-US" sz="2400" dirty="0" err="1"/>
              <a:t>nhức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Đau</a:t>
            </a:r>
            <a:r>
              <a:rPr lang="en-US" sz="2400" dirty="0"/>
              <a:t> </a:t>
            </a:r>
            <a:r>
              <a:rPr lang="en-US" sz="2400" dirty="0" err="1"/>
              <a:t>họng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Chảy</a:t>
            </a:r>
            <a:r>
              <a:rPr lang="en-US" sz="2400" dirty="0"/>
              <a:t> </a:t>
            </a:r>
            <a:r>
              <a:rPr lang="en-US" sz="2400" dirty="0" err="1" smtClean="0"/>
              <a:t>mũi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1" r="71037" b="25779"/>
          <a:stretch/>
        </p:blipFill>
        <p:spPr>
          <a:xfrm>
            <a:off x="6983730" y="1346201"/>
            <a:ext cx="3733800" cy="48510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827" y="4715127"/>
            <a:ext cx="731520" cy="70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630" y="3497485"/>
            <a:ext cx="511810" cy="4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6027" r="50000" b="24809"/>
          <a:stretch/>
        </p:blipFill>
        <p:spPr>
          <a:xfrm>
            <a:off x="11589806" y="1925318"/>
            <a:ext cx="630134" cy="103315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587230" y="2565398"/>
            <a:ext cx="1206500" cy="36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flipH="1">
            <a:off x="10832411" y="2338250"/>
            <a:ext cx="853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456420" y="3745807"/>
            <a:ext cx="938530" cy="52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flipH="1">
            <a:off x="10417703" y="3514974"/>
            <a:ext cx="752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904183" y="5152926"/>
            <a:ext cx="1479669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flipH="1">
            <a:off x="2905125" y="4654487"/>
            <a:ext cx="4102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4963" indent="-1604963" algn="just"/>
            <a:r>
              <a:rPr lang="en-US" sz="2400" b="1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24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hô</a:t>
            </a:r>
            <a:r>
              <a:rPr lang="en-US" sz="24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hấp</a:t>
            </a:r>
            <a:r>
              <a:rPr lang="en-US" sz="2400" dirty="0" smtClean="0"/>
              <a:t>: </a:t>
            </a:r>
            <a:r>
              <a:rPr lang="en-US" sz="2400" dirty="0" err="1" smtClean="0"/>
              <a:t>thở</a:t>
            </a:r>
            <a:r>
              <a:rPr lang="en-US" sz="2400" dirty="0" smtClean="0"/>
              <a:t> </a:t>
            </a:r>
            <a:r>
              <a:rPr lang="en-US" sz="2400" dirty="0" err="1" smtClean="0"/>
              <a:t>nhanh</a:t>
            </a:r>
            <a:r>
              <a:rPr lang="en-US" sz="2400" dirty="0" smtClean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 (&gt; </a:t>
            </a:r>
            <a:r>
              <a:rPr lang="en-US" sz="2400" dirty="0" smtClean="0"/>
              <a:t>20-30 </a:t>
            </a:r>
            <a:r>
              <a:rPr lang="en-US" sz="2400" dirty="0" err="1"/>
              <a:t>lần</a:t>
            </a:r>
            <a:r>
              <a:rPr lang="en-US" sz="2400" dirty="0"/>
              <a:t>/</a:t>
            </a:r>
            <a:r>
              <a:rPr lang="en-US" sz="2400" dirty="0" err="1"/>
              <a:t>phút</a:t>
            </a:r>
            <a:r>
              <a:rPr lang="en-US" sz="2400" dirty="0" smtClean="0"/>
              <a:t>), </a:t>
            </a:r>
            <a:r>
              <a:rPr lang="en-US" sz="2400" dirty="0" err="1"/>
              <a:t>thở</a:t>
            </a:r>
            <a:r>
              <a:rPr lang="en-US" sz="2400" dirty="0"/>
              <a:t> </a:t>
            </a:r>
            <a:r>
              <a:rPr lang="en-US" sz="2400" dirty="0" err="1"/>
              <a:t>bất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baseline="300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, </a:t>
            </a:r>
            <a:r>
              <a:rPr lang="en-US" sz="2400" dirty="0" err="1"/>
              <a:t>tím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baseline="300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, SpO</a:t>
            </a:r>
            <a:r>
              <a:rPr lang="en-US" sz="2400" baseline="-25000" dirty="0"/>
              <a:t>2</a:t>
            </a:r>
            <a:r>
              <a:rPr lang="en-US" sz="2400" dirty="0"/>
              <a:t> ≤ 94</a:t>
            </a:r>
            <a:r>
              <a:rPr lang="en-US" sz="2400" dirty="0" smtClean="0"/>
              <a:t>%</a:t>
            </a:r>
            <a:r>
              <a:rPr lang="en-US" sz="2400" baseline="300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,…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86B30B57-7950-4DEA-B367-416533CC82B6}"/>
              </a:ext>
            </a:extLst>
          </p:cNvPr>
          <p:cNvSpPr txBox="1">
            <a:spLocks/>
          </p:cNvSpPr>
          <p:nvPr/>
        </p:nvSpPr>
        <p:spPr>
          <a:xfrm>
            <a:off x="9352280" y="6308849"/>
            <a:ext cx="3146954" cy="470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Roboto Cn" pitchFamily="2" charset="0"/>
                <a:ea typeface="Roboto Cn" pitchFamily="2" charset="0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err="1" smtClean="0">
                <a:solidFill>
                  <a:srgbClr val="FF0000"/>
                </a:solidFill>
              </a:rPr>
              <a:t>dấu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hiệu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nặng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B75E62-901B-4D8A-A67A-710A126E4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0"/>
            <a:ext cx="10515600" cy="702000"/>
          </a:xfrm>
        </p:spPr>
        <p:txBody>
          <a:bodyPr>
            <a:normAutofit/>
          </a:bodyPr>
          <a:lstStyle/>
          <a:p>
            <a:r>
              <a:rPr lang="vi-VN" dirty="0">
                <a:latin typeface="+mn-lt"/>
              </a:rPr>
              <a:t>DẤU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HIỆU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SUY HÔ HẤP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33" y="968781"/>
            <a:ext cx="6278375" cy="58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B75E62-901B-4D8A-A67A-710A126E4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0"/>
            <a:ext cx="10515600" cy="702000"/>
          </a:xfrm>
        </p:spPr>
        <p:txBody>
          <a:bodyPr>
            <a:normAutofit/>
          </a:bodyPr>
          <a:lstStyle/>
          <a:p>
            <a:r>
              <a:rPr lang="en-GB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thở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bất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trẻ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roup illustration">
            <a:extLst>
              <a:ext uri="{FF2B5EF4-FFF2-40B4-BE49-F238E27FC236}">
                <a16:creationId xmlns:a16="http://schemas.microsoft.com/office/drawing/2014/main" xmlns="" id="{8644EA9F-101C-4FCC-BD80-C5E571AEE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"/>
          <a:stretch/>
        </p:blipFill>
        <p:spPr bwMode="auto">
          <a:xfrm>
            <a:off x="0" y="1609484"/>
            <a:ext cx="6007376" cy="34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0874" y="1264058"/>
            <a:ext cx="4343401" cy="392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anh Hóa: Gần 1.500 học sinh, giáo viên mắc Covid-19 sau kỳ nghỉ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868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0"/>
            <a:ext cx="10868835" cy="6858000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anh Hóa: Gần 1.500 học sinh, giáo viên mắc Covid-19 sau kỳ nghỉ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868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0"/>
            <a:ext cx="10868835" cy="6858000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pc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HƯỚNG DẪN XỬ TRÍ KHI CÓ TRẺ NGHI NHIỄM TẠI TRƯỜNG HỌC</a:t>
            </a:r>
            <a:endParaRPr lang="en-US" sz="3200" spc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90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0ECFC445-5A92-4E22-AB0A-240EF420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213"/>
            <a:ext cx="11570335" cy="6477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NGÀY SAU KHI PHÁT HIỆN HỌC SINH CÓ BIỂU HIỆN SỐT, HO, KHÓ THỞ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4C668974-DF1D-4FF0-BE68-920C93FBB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6" t="23268" r="50167" b="55045"/>
          <a:stretch/>
        </p:blipFill>
        <p:spPr>
          <a:xfrm>
            <a:off x="3921759" y="853439"/>
            <a:ext cx="3261361" cy="1871059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4C668974-DF1D-4FF0-BE68-920C93FBB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3621" r="2013" b="54692"/>
          <a:stretch/>
        </p:blipFill>
        <p:spPr>
          <a:xfrm>
            <a:off x="7670799" y="851820"/>
            <a:ext cx="3261361" cy="1871059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4C668974-DF1D-4FF0-BE68-920C93FBB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" t="45643" r="50000" b="32670"/>
          <a:stretch/>
        </p:blipFill>
        <p:spPr>
          <a:xfrm>
            <a:off x="3921759" y="2826906"/>
            <a:ext cx="3261361" cy="1871059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4C668974-DF1D-4FF0-BE68-920C93FBB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" t="67900" r="50000" b="10413"/>
          <a:stretch/>
        </p:blipFill>
        <p:spPr>
          <a:xfrm>
            <a:off x="3921759" y="4795519"/>
            <a:ext cx="3261361" cy="1871059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4C668974-DF1D-4FF0-BE68-920C93FBB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5761" r="2013" b="32552"/>
          <a:stretch/>
        </p:blipFill>
        <p:spPr>
          <a:xfrm>
            <a:off x="7670797" y="2826905"/>
            <a:ext cx="3261361" cy="18710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6277" y="1517310"/>
            <a:ext cx="3476625" cy="3476625"/>
            <a:chOff x="445134" y="1374724"/>
            <a:chExt cx="3476625" cy="3476625"/>
          </a:xfrm>
        </p:grpSpPr>
        <p:pic>
          <p:nvPicPr>
            <p:cNvPr id="56325" name="Image 7">
              <a:extLst>
                <a:ext uri="{FF2B5EF4-FFF2-40B4-BE49-F238E27FC236}">
                  <a16:creationId xmlns:a16="http://schemas.microsoft.com/office/drawing/2014/main" xmlns="" id="{C9D17E5C-7530-4747-84E3-A63414296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34" y="1374724"/>
              <a:ext cx="3476625" cy="3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11847" y="2345350"/>
              <a:ext cx="2743200" cy="146304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1847" y="1517310"/>
              <a:ext cx="2743200" cy="31191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latin typeface="Arial" pitchFamily="34" charset="0"/>
                  <a:cs typeface="Arial" pitchFamily="34" charset="0"/>
                </a:rPr>
                <a:t>CẦN LÀM</a:t>
              </a:r>
              <a:endParaRPr lang="en-US" sz="80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4C668974-DF1D-4FF0-BE68-920C93FBB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7664" r="2013" b="10649"/>
          <a:stretch/>
        </p:blipFill>
        <p:spPr>
          <a:xfrm>
            <a:off x="7670799" y="4795519"/>
            <a:ext cx="3261361" cy="1871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Rtemplate_finalVer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1067</Words>
  <Application>Microsoft Office PowerPoint</Application>
  <PresentationFormat>Custom</PresentationFormat>
  <Paragraphs>102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Roboto</vt:lpstr>
      <vt:lpstr>Arial Black</vt:lpstr>
      <vt:lpstr>Lato Light</vt:lpstr>
      <vt:lpstr>Calibri</vt:lpstr>
      <vt:lpstr>Roboto Cn</vt:lpstr>
      <vt:lpstr>Calibri Light</vt:lpstr>
      <vt:lpstr>Times New Roman</vt:lpstr>
      <vt:lpstr>1_Office Theme</vt:lpstr>
      <vt:lpstr>AARtemplate_finalVersion</vt:lpstr>
      <vt:lpstr>PowerPoint Presentation</vt:lpstr>
      <vt:lpstr>NỘI DUNG</vt:lpstr>
      <vt:lpstr>Dấu hiệu nhận biết trường hợp nhiễm hoặc nghi nhiễm SARS-CoV2</vt:lpstr>
      <vt:lpstr>Dấu hiệu nhận biết trường hợp nhiễm hoặc nghi nhiễm SARS-CoV2</vt:lpstr>
      <vt:lpstr>DẤU HIỆU SUY HÔ HẤP Ở TRẺ</vt:lpstr>
      <vt:lpstr>Tiếng thở bất thường của trẻ</vt:lpstr>
      <vt:lpstr>PowerPoint Presentation</vt:lpstr>
      <vt:lpstr>2. HƯỚNG DẪN XỬ TRÍ KHI CÓ TRẺ NGHI NHIỄM TẠI TRƯỜNG HỌC</vt:lpstr>
      <vt:lpstr>NGÀY SAU KHI PHÁT HIỆN HỌC SINH CÓ BIỂU HIỆN SỐT, HO, KHÓ THỞ</vt:lpstr>
      <vt:lpstr>Xác định trường hợp trẻ bị nghi nhiễm CoVid-19</vt:lpstr>
      <vt:lpstr>Xác định trường hợp trẻ bị nghi nhiễm CoVid-19</vt:lpstr>
      <vt:lpstr>PHÂN ĐỘ LÂM SÀNG</vt:lpstr>
      <vt:lpstr>PHÂN ĐỘ LÂM SÀNG</vt:lpstr>
      <vt:lpstr>Yếu tố nguy cơ diễn tiến nặng</vt:lpstr>
      <vt:lpstr>QUY TRÌNH XỬ LÝ KHI PHÁT HIỆN HỌC SINH NHIỄM COVID-19 TẠI CƠ SỞ GIÁO DỤC</vt:lpstr>
      <vt:lpstr>PowerPoint Presentation</vt:lpstr>
      <vt:lpstr>3. MỘT SỐ XỬ TRÍ BAN ĐẦU CẦN LƯU Ý</vt:lpstr>
      <vt:lpstr>XỬ TRÍ SỐT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Candice</dc:creator>
  <cp:lastModifiedBy>User</cp:lastModifiedBy>
  <cp:revision>388</cp:revision>
  <dcterms:created xsi:type="dcterms:W3CDTF">2018-01-11T10:18:54Z</dcterms:created>
  <dcterms:modified xsi:type="dcterms:W3CDTF">2022-03-04T02:24:07Z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0x0101004B8C5FCD04D76B4F9E83E1FFDAAD0434</vt:lpwstr>
  </property>
</Properties>
</file>